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73" r:id="rId4"/>
    <p:sldId id="11088873" r:id="rId6"/>
    <p:sldId id="11088874" r:id="rId7"/>
    <p:sldId id="11088855" r:id="rId8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09D"/>
    <a:srgbClr val="338DA7"/>
    <a:srgbClr val="2C7B90"/>
    <a:srgbClr val="7EC5D8"/>
    <a:srgbClr val="78C3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A00FE40-A4A1-4E01-A4F3-C6AA1E8047A4}" styleName="{1c11e0ce-8795-4a8a-8479-611ce8434d9d}">
    <a:wholeTbl>
      <a:tcTxStyle>
        <a:fontRef idx="none">
          <a:prstClr val="black"/>
        </a:fontRef>
      </a:tcTxStyle>
      <a:tcStyle>
        <a:tcBdr>
          <a:bottom>
            <a:ln w="38100" cmpd="sng">
              <a:solidFill>
                <a:srgbClr val="2E6CB5"/>
              </a:solidFill>
            </a:ln>
          </a:bottom>
        </a:tcBdr>
        <a:fill>
          <a:solidFill>
            <a:srgbClr val="FFFFFF"/>
          </a:solidFill>
        </a:fill>
      </a:tcStyle>
    </a:wholeTbl>
    <a:band1H>
      <a:tcTxStyle>
        <a:fontRef idx="none">
          <a:prstClr val="black"/>
        </a:fontRef>
      </a:tcTxStyle>
      <a:tcStyle>
        <a:tcBdr>
          <a:insideV>
            <a:ln w="12700" cmpd="sng">
              <a:solidFill>
                <a:srgbClr val="FFFFFF"/>
              </a:solidFill>
            </a:ln>
          </a:insideV>
        </a:tcBdr>
        <a:fill>
          <a:solidFill>
            <a:srgbClr val="FFFFFF"/>
          </a:solidFill>
        </a:fill>
      </a:tcStyle>
    </a:band1H>
    <a:band2H>
      <a:tcTxStyle>
        <a:fontRef idx="none">
          <a:prstClr val="black"/>
        </a:fontRef>
      </a:tcTxStyle>
      <a:tcStyle>
        <a:tcBdr>
          <a:insideV>
            <a:ln w="12700" cmpd="sng">
              <a:solidFill>
                <a:srgbClr val="FFFFFF"/>
              </a:solidFill>
            </a:ln>
          </a:insideV>
        </a:tcBdr>
        <a:fill>
          <a:solidFill>
            <a:srgbClr val="F8F8F8"/>
          </a:solidFill>
        </a:fill>
      </a:tcStyle>
    </a:band2H>
    <a:firstRow>
      <a:tcTxStyle>
        <a:fontRef idx="none">
          <a:prstClr val="black"/>
        </a:fontRef>
      </a:tcTxStyle>
      <a:tcStyle>
        <a:tcBdr>
          <a:insideV>
            <a:ln w="12700" cmpd="sng">
              <a:solidFill>
                <a:srgbClr val="FFFFFF"/>
              </a:solidFill>
            </a:ln>
          </a:insideV>
        </a:tcBdr>
        <a:fill>
          <a:solidFill>
            <a:srgbClr val="2E6CB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6" d="100"/>
        <a:sy n="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30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4C468-F023-4460-9A96-8E22AE1AAAFE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19B34-BD8A-47FA-94FF-D7DD8414C8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97306C-7F24-4ACD-99F5-FEAA957431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97306C-7F24-4ACD-99F5-FEAA957431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97306C-7F24-4ACD-99F5-FEAA957431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email"/>
          <a:srcRect l="21365" t="-1" b="-2309"/>
          <a:stretch>
            <a:fillRect/>
          </a:stretch>
        </p:blipFill>
        <p:spPr>
          <a:xfrm>
            <a:off x="0" y="0"/>
            <a:ext cx="2070992" cy="648677"/>
          </a:xfrm>
          <a:prstGeom prst="rect">
            <a:avLst/>
          </a:prstGeom>
        </p:spPr>
      </p:pic>
      <p:sp>
        <p:nvSpPr>
          <p:cNvPr id="9" name="PA-矩形 2"/>
          <p:cNvSpPr/>
          <p:nvPr userDrawn="1">
            <p:custDataLst>
              <p:tags r:id="rId3"/>
            </p:custDataLst>
          </p:nvPr>
        </p:nvSpPr>
        <p:spPr>
          <a:xfrm>
            <a:off x="1571265" y="93505"/>
            <a:ext cx="181998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852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788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完成情况</a:t>
            </a:r>
            <a:endParaRPr lang="zh-CN" altLang="en-US" sz="2400" spc="788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10" name="PA-矩形 4"/>
          <p:cNvSpPr/>
          <p:nvPr userDrawn="1">
            <p:custDataLst>
              <p:tags r:id="rId4"/>
            </p:custDataLst>
          </p:nvPr>
        </p:nvSpPr>
        <p:spPr>
          <a:xfrm>
            <a:off x="0" y="93504"/>
            <a:ext cx="12504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i="1" dirty="0">
                <a:solidFill>
                  <a:srgbClr val="E9C484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PART  02</a:t>
            </a:r>
            <a:endParaRPr lang="zh-CN" altLang="en-US" sz="2000" i="1" dirty="0">
              <a:solidFill>
                <a:srgbClr val="E9C484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email"/>
          <a:srcRect l="21365" t="-1" b="-2309"/>
          <a:stretch>
            <a:fillRect/>
          </a:stretch>
        </p:blipFill>
        <p:spPr>
          <a:xfrm>
            <a:off x="0" y="0"/>
            <a:ext cx="2070992" cy="648677"/>
          </a:xfrm>
          <a:prstGeom prst="rect">
            <a:avLst/>
          </a:prstGeom>
        </p:spPr>
      </p:pic>
      <p:sp>
        <p:nvSpPr>
          <p:cNvPr id="9" name="PA-矩形 2"/>
          <p:cNvSpPr/>
          <p:nvPr userDrawn="1">
            <p:custDataLst>
              <p:tags r:id="rId3"/>
            </p:custDataLst>
          </p:nvPr>
        </p:nvSpPr>
        <p:spPr>
          <a:xfrm>
            <a:off x="1571265" y="93505"/>
            <a:ext cx="181998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852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788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工作概述</a:t>
            </a:r>
            <a:endParaRPr lang="zh-CN" altLang="en-US" sz="2400" spc="788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10" name="PA-矩形 4"/>
          <p:cNvSpPr/>
          <p:nvPr userDrawn="1">
            <p:custDataLst>
              <p:tags r:id="rId4"/>
            </p:custDataLst>
          </p:nvPr>
        </p:nvSpPr>
        <p:spPr>
          <a:xfrm>
            <a:off x="0" y="93504"/>
            <a:ext cx="12504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i="1" dirty="0">
                <a:solidFill>
                  <a:srgbClr val="E9C484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PART  01</a:t>
            </a:r>
            <a:endParaRPr lang="zh-CN" altLang="en-US" sz="2000" i="1" dirty="0">
              <a:solidFill>
                <a:srgbClr val="E9C484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email"/>
          <a:srcRect l="21365" t="-1" b="-2309"/>
          <a:stretch>
            <a:fillRect/>
          </a:stretch>
        </p:blipFill>
        <p:spPr>
          <a:xfrm>
            <a:off x="0" y="0"/>
            <a:ext cx="2070992" cy="648677"/>
          </a:xfrm>
          <a:prstGeom prst="rect">
            <a:avLst/>
          </a:prstGeom>
        </p:spPr>
      </p:pic>
      <p:sp>
        <p:nvSpPr>
          <p:cNvPr id="8" name="PA-矩形 2"/>
          <p:cNvSpPr/>
          <p:nvPr userDrawn="1">
            <p:custDataLst>
              <p:tags r:id="rId3"/>
            </p:custDataLst>
          </p:nvPr>
        </p:nvSpPr>
        <p:spPr>
          <a:xfrm>
            <a:off x="1571265" y="93505"/>
            <a:ext cx="181998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852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spc="788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未来计划</a:t>
            </a:r>
            <a:endParaRPr lang="zh-CN" altLang="en-US" sz="2400" spc="788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9" name="PA-矩形 4"/>
          <p:cNvSpPr/>
          <p:nvPr userDrawn="1">
            <p:custDataLst>
              <p:tags r:id="rId4"/>
            </p:custDataLst>
          </p:nvPr>
        </p:nvSpPr>
        <p:spPr>
          <a:xfrm>
            <a:off x="0" y="93504"/>
            <a:ext cx="12504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i="1" dirty="0">
                <a:solidFill>
                  <a:srgbClr val="E9C484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PART  04</a:t>
            </a:r>
            <a:endParaRPr lang="zh-CN" altLang="en-US" sz="2000" i="1" dirty="0">
              <a:solidFill>
                <a:srgbClr val="E9C484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971323" y="0"/>
            <a:ext cx="10249355" cy="6858000"/>
          </a:xfrm>
          <a:custGeom>
            <a:avLst/>
            <a:gdLst>
              <a:gd name="connsiteX0" fmla="*/ 5124677 w 10249354"/>
              <a:gd name="connsiteY0" fmla="*/ 6088739 h 6858000"/>
              <a:gd name="connsiteX1" fmla="*/ 5893938 w 10249354"/>
              <a:gd name="connsiteY1" fmla="*/ 6858000 h 6858000"/>
              <a:gd name="connsiteX2" fmla="*/ 4355416 w 10249354"/>
              <a:gd name="connsiteY2" fmla="*/ 6858000 h 6858000"/>
              <a:gd name="connsiteX3" fmla="*/ 6395357 w 10249354"/>
              <a:gd name="connsiteY3" fmla="*/ 4785630 h 6858000"/>
              <a:gd name="connsiteX4" fmla="*/ 7624082 w 10249354"/>
              <a:gd name="connsiteY4" fmla="*/ 6014355 h 6858000"/>
              <a:gd name="connsiteX5" fmla="*/ 6780437 w 10249354"/>
              <a:gd name="connsiteY5" fmla="*/ 6858000 h 6858000"/>
              <a:gd name="connsiteX6" fmla="*/ 6010277 w 10249354"/>
              <a:gd name="connsiteY6" fmla="*/ 6858000 h 6858000"/>
              <a:gd name="connsiteX7" fmla="*/ 5166632 w 10249354"/>
              <a:gd name="connsiteY7" fmla="*/ 6014355 h 6858000"/>
              <a:gd name="connsiteX8" fmla="*/ 3853996 w 10249354"/>
              <a:gd name="connsiteY8" fmla="*/ 4785630 h 6858000"/>
              <a:gd name="connsiteX9" fmla="*/ 5082721 w 10249354"/>
              <a:gd name="connsiteY9" fmla="*/ 6014355 h 6858000"/>
              <a:gd name="connsiteX10" fmla="*/ 4239076 w 10249354"/>
              <a:gd name="connsiteY10" fmla="*/ 6858000 h 6858000"/>
              <a:gd name="connsiteX11" fmla="*/ 3468917 w 10249354"/>
              <a:gd name="connsiteY11" fmla="*/ 6858000 h 6858000"/>
              <a:gd name="connsiteX12" fmla="*/ 2625272 w 10249354"/>
              <a:gd name="connsiteY12" fmla="*/ 6014355 h 6858000"/>
              <a:gd name="connsiteX13" fmla="*/ 2541361 w 10249354"/>
              <a:gd name="connsiteY13" fmla="*/ 3482521 h 6858000"/>
              <a:gd name="connsiteX14" fmla="*/ 3770085 w 10249354"/>
              <a:gd name="connsiteY14" fmla="*/ 4711246 h 6858000"/>
              <a:gd name="connsiteX15" fmla="*/ 2541361 w 10249354"/>
              <a:gd name="connsiteY15" fmla="*/ 5939971 h 6858000"/>
              <a:gd name="connsiteX16" fmla="*/ 1312636 w 10249354"/>
              <a:gd name="connsiteY16" fmla="*/ 4711246 h 6858000"/>
              <a:gd name="connsiteX17" fmla="*/ 7707993 w 10249354"/>
              <a:gd name="connsiteY17" fmla="*/ 3482067 h 6858000"/>
              <a:gd name="connsiteX18" fmla="*/ 8936718 w 10249354"/>
              <a:gd name="connsiteY18" fmla="*/ 4710792 h 6858000"/>
              <a:gd name="connsiteX19" fmla="*/ 7707993 w 10249354"/>
              <a:gd name="connsiteY19" fmla="*/ 5939517 h 6858000"/>
              <a:gd name="connsiteX20" fmla="*/ 6479268 w 10249354"/>
              <a:gd name="connsiteY20" fmla="*/ 4710792 h 6858000"/>
              <a:gd name="connsiteX21" fmla="*/ 9020629 w 10249354"/>
              <a:gd name="connsiteY21" fmla="*/ 2168526 h 6858000"/>
              <a:gd name="connsiteX22" fmla="*/ 10249354 w 10249354"/>
              <a:gd name="connsiteY22" fmla="*/ 3397250 h 6858000"/>
              <a:gd name="connsiteX23" fmla="*/ 9020629 w 10249354"/>
              <a:gd name="connsiteY23" fmla="*/ 4625975 h 6858000"/>
              <a:gd name="connsiteX24" fmla="*/ 7791904 w 10249354"/>
              <a:gd name="connsiteY24" fmla="*/ 3397250 h 6858000"/>
              <a:gd name="connsiteX25" fmla="*/ 1228725 w 10249354"/>
              <a:gd name="connsiteY25" fmla="*/ 2168526 h 6858000"/>
              <a:gd name="connsiteX26" fmla="*/ 2457450 w 10249354"/>
              <a:gd name="connsiteY26" fmla="*/ 3397250 h 6858000"/>
              <a:gd name="connsiteX27" fmla="*/ 1228725 w 10249354"/>
              <a:gd name="connsiteY27" fmla="*/ 4625975 h 6858000"/>
              <a:gd name="connsiteX28" fmla="*/ 0 w 10249354"/>
              <a:gd name="connsiteY28" fmla="*/ 3397250 h 6858000"/>
              <a:gd name="connsiteX29" fmla="*/ 7707993 w 10249354"/>
              <a:gd name="connsiteY29" fmla="*/ 854984 h 6858000"/>
              <a:gd name="connsiteX30" fmla="*/ 8936718 w 10249354"/>
              <a:gd name="connsiteY30" fmla="*/ 2083709 h 6858000"/>
              <a:gd name="connsiteX31" fmla="*/ 7707993 w 10249354"/>
              <a:gd name="connsiteY31" fmla="*/ 3312433 h 6858000"/>
              <a:gd name="connsiteX32" fmla="*/ 6479268 w 10249354"/>
              <a:gd name="connsiteY32" fmla="*/ 2083709 h 6858000"/>
              <a:gd name="connsiteX33" fmla="*/ 2541361 w 10249354"/>
              <a:gd name="connsiteY33" fmla="*/ 854984 h 6858000"/>
              <a:gd name="connsiteX34" fmla="*/ 3770085 w 10249354"/>
              <a:gd name="connsiteY34" fmla="*/ 2083709 h 6858000"/>
              <a:gd name="connsiteX35" fmla="*/ 2541361 w 10249354"/>
              <a:gd name="connsiteY35" fmla="*/ 3312433 h 6858000"/>
              <a:gd name="connsiteX36" fmla="*/ 1312636 w 10249354"/>
              <a:gd name="connsiteY36" fmla="*/ 2083709 h 6858000"/>
              <a:gd name="connsiteX37" fmla="*/ 5945416 w 10249354"/>
              <a:gd name="connsiteY37" fmla="*/ 0 h 6858000"/>
              <a:gd name="connsiteX38" fmla="*/ 6845298 w 10249354"/>
              <a:gd name="connsiteY38" fmla="*/ 0 h 6858000"/>
              <a:gd name="connsiteX39" fmla="*/ 7624082 w 10249354"/>
              <a:gd name="connsiteY39" fmla="*/ 778784 h 6858000"/>
              <a:gd name="connsiteX40" fmla="*/ 6395357 w 10249354"/>
              <a:gd name="connsiteY40" fmla="*/ 2007509 h 6858000"/>
              <a:gd name="connsiteX41" fmla="*/ 5166632 w 10249354"/>
              <a:gd name="connsiteY41" fmla="*/ 778784 h 6858000"/>
              <a:gd name="connsiteX42" fmla="*/ 4420960 w 10249354"/>
              <a:gd name="connsiteY42" fmla="*/ 0 h 6858000"/>
              <a:gd name="connsiteX43" fmla="*/ 5826129 w 10249354"/>
              <a:gd name="connsiteY43" fmla="*/ 0 h 6858000"/>
              <a:gd name="connsiteX44" fmla="*/ 5123544 w 10249354"/>
              <a:gd name="connsiteY44" fmla="*/ 702584 h 6858000"/>
              <a:gd name="connsiteX45" fmla="*/ 3404056 w 10249354"/>
              <a:gd name="connsiteY45" fmla="*/ 0 h 6858000"/>
              <a:gd name="connsiteX46" fmla="*/ 4303937 w 10249354"/>
              <a:gd name="connsiteY46" fmla="*/ 0 h 6858000"/>
              <a:gd name="connsiteX47" fmla="*/ 5082721 w 10249354"/>
              <a:gd name="connsiteY47" fmla="*/ 778784 h 6858000"/>
              <a:gd name="connsiteX48" fmla="*/ 3853996 w 10249354"/>
              <a:gd name="connsiteY48" fmla="*/ 2007509 h 6858000"/>
              <a:gd name="connsiteX49" fmla="*/ 2625272 w 10249354"/>
              <a:gd name="connsiteY49" fmla="*/ 7787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0249354" h="6858000">
                <a:moveTo>
                  <a:pt x="5124677" y="6088739"/>
                </a:moveTo>
                <a:lnTo>
                  <a:pt x="5893938" y="6858000"/>
                </a:lnTo>
                <a:lnTo>
                  <a:pt x="4355416" y="6858000"/>
                </a:lnTo>
                <a:close/>
                <a:moveTo>
                  <a:pt x="6395357" y="4785630"/>
                </a:moveTo>
                <a:lnTo>
                  <a:pt x="7624082" y="6014355"/>
                </a:lnTo>
                <a:lnTo>
                  <a:pt x="6780437" y="6858000"/>
                </a:lnTo>
                <a:lnTo>
                  <a:pt x="6010277" y="6858000"/>
                </a:lnTo>
                <a:lnTo>
                  <a:pt x="5166632" y="6014355"/>
                </a:lnTo>
                <a:close/>
                <a:moveTo>
                  <a:pt x="3853996" y="4785630"/>
                </a:moveTo>
                <a:lnTo>
                  <a:pt x="5082721" y="6014355"/>
                </a:lnTo>
                <a:lnTo>
                  <a:pt x="4239076" y="6858000"/>
                </a:lnTo>
                <a:lnTo>
                  <a:pt x="3468917" y="6858000"/>
                </a:lnTo>
                <a:lnTo>
                  <a:pt x="2625272" y="6014355"/>
                </a:lnTo>
                <a:close/>
                <a:moveTo>
                  <a:pt x="2541361" y="3482521"/>
                </a:moveTo>
                <a:lnTo>
                  <a:pt x="3770085" y="4711246"/>
                </a:lnTo>
                <a:lnTo>
                  <a:pt x="2541361" y="5939971"/>
                </a:lnTo>
                <a:lnTo>
                  <a:pt x="1312636" y="4711246"/>
                </a:lnTo>
                <a:close/>
                <a:moveTo>
                  <a:pt x="7707993" y="3482067"/>
                </a:moveTo>
                <a:lnTo>
                  <a:pt x="8936718" y="4710792"/>
                </a:lnTo>
                <a:lnTo>
                  <a:pt x="7707993" y="5939517"/>
                </a:lnTo>
                <a:lnTo>
                  <a:pt x="6479268" y="4710792"/>
                </a:lnTo>
                <a:close/>
                <a:moveTo>
                  <a:pt x="9020629" y="2168526"/>
                </a:moveTo>
                <a:lnTo>
                  <a:pt x="10249354" y="3397250"/>
                </a:lnTo>
                <a:lnTo>
                  <a:pt x="9020629" y="4625975"/>
                </a:lnTo>
                <a:lnTo>
                  <a:pt x="7791904" y="3397250"/>
                </a:lnTo>
                <a:close/>
                <a:moveTo>
                  <a:pt x="1228725" y="2168526"/>
                </a:moveTo>
                <a:lnTo>
                  <a:pt x="2457450" y="3397250"/>
                </a:lnTo>
                <a:lnTo>
                  <a:pt x="1228725" y="4625975"/>
                </a:lnTo>
                <a:lnTo>
                  <a:pt x="0" y="3397250"/>
                </a:lnTo>
                <a:close/>
                <a:moveTo>
                  <a:pt x="7707993" y="854984"/>
                </a:moveTo>
                <a:lnTo>
                  <a:pt x="8936718" y="2083709"/>
                </a:lnTo>
                <a:lnTo>
                  <a:pt x="7707993" y="3312433"/>
                </a:lnTo>
                <a:lnTo>
                  <a:pt x="6479268" y="2083709"/>
                </a:lnTo>
                <a:close/>
                <a:moveTo>
                  <a:pt x="2541361" y="854984"/>
                </a:moveTo>
                <a:lnTo>
                  <a:pt x="3770085" y="2083709"/>
                </a:lnTo>
                <a:lnTo>
                  <a:pt x="2541361" y="3312433"/>
                </a:lnTo>
                <a:lnTo>
                  <a:pt x="1312636" y="2083709"/>
                </a:lnTo>
                <a:close/>
                <a:moveTo>
                  <a:pt x="5945416" y="0"/>
                </a:moveTo>
                <a:lnTo>
                  <a:pt x="6845298" y="0"/>
                </a:lnTo>
                <a:lnTo>
                  <a:pt x="7624082" y="778784"/>
                </a:lnTo>
                <a:lnTo>
                  <a:pt x="6395357" y="2007509"/>
                </a:lnTo>
                <a:lnTo>
                  <a:pt x="5166632" y="778784"/>
                </a:lnTo>
                <a:close/>
                <a:moveTo>
                  <a:pt x="4420960" y="0"/>
                </a:moveTo>
                <a:lnTo>
                  <a:pt x="5826129" y="0"/>
                </a:lnTo>
                <a:lnTo>
                  <a:pt x="5123544" y="702584"/>
                </a:lnTo>
                <a:close/>
                <a:moveTo>
                  <a:pt x="3404056" y="0"/>
                </a:moveTo>
                <a:lnTo>
                  <a:pt x="4303937" y="0"/>
                </a:lnTo>
                <a:lnTo>
                  <a:pt x="5082721" y="778784"/>
                </a:lnTo>
                <a:lnTo>
                  <a:pt x="3853996" y="2007509"/>
                </a:lnTo>
                <a:lnTo>
                  <a:pt x="2625272" y="778784"/>
                </a:lnTo>
                <a:close/>
              </a:path>
            </a:pathLst>
          </a:custGeom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04950" y="1600200"/>
            <a:ext cx="6438900" cy="1828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../media/image2.jpeg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校名"/>
          <p:cNvPicPr>
            <a:picLocks noChangeAspect="1"/>
          </p:cNvPicPr>
          <p:nvPr userDrawn="1"/>
        </p:nvPicPr>
        <p:blipFill>
          <a:blip r:embed="rId2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5420" y="117475"/>
            <a:ext cx="3025775" cy="6978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hemeOverride" Target="../theme/themeOverride1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image" Target="../media/image3.jpeg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tags" Target="../tags/tag14.xml"/><Relationship Id="rId2" Type="http://schemas.openxmlformats.org/officeDocument/2006/relationships/image" Target="../media/image5.sv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0.xml"/><Relationship Id="rId8" Type="http://schemas.openxmlformats.org/officeDocument/2006/relationships/tags" Target="../tags/tag19.xml"/><Relationship Id="rId7" Type="http://schemas.openxmlformats.org/officeDocument/2006/relationships/tags" Target="../tags/tag18.xml"/><Relationship Id="rId6" Type="http://schemas.openxmlformats.org/officeDocument/2006/relationships/image" Target="../media/image7.png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image" Target="../media/image5.svg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22.xml"/><Relationship Id="rId10" Type="http://schemas.openxmlformats.org/officeDocument/2006/relationships/tags" Target="../tags/tag2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5.sv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29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image" Target="../media/image3.jpeg"/><Relationship Id="rId1" Type="http://schemas.openxmlformats.org/officeDocument/2006/relationships/tags" Target="../tags/tag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-矩形 5"/>
          <p:cNvSpPr/>
          <p:nvPr>
            <p:custDataLst>
              <p:tags r:id="rId1"/>
            </p:custDataLst>
          </p:nvPr>
        </p:nvSpPr>
        <p:spPr>
          <a:xfrm>
            <a:off x="0" y="3915696"/>
            <a:ext cx="12192000" cy="2403987"/>
          </a:xfrm>
          <a:prstGeom prst="rect">
            <a:avLst/>
          </a:prstGeom>
          <a:blipFill rotWithShape="1">
            <a:blip r:embed="rId2" cstate="email"/>
            <a:stretch>
              <a:fillRect t="-26994" b="-990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2" name="PA-组合 11"/>
          <p:cNvGrpSpPr/>
          <p:nvPr>
            <p:custDataLst>
              <p:tags r:id="rId3"/>
            </p:custDataLst>
          </p:nvPr>
        </p:nvGrpSpPr>
        <p:grpSpPr>
          <a:xfrm>
            <a:off x="376302" y="4702374"/>
            <a:ext cx="1799970" cy="1617309"/>
            <a:chOff x="1853184" y="-1467267"/>
            <a:chExt cx="2883408" cy="2590800"/>
          </a:xfrm>
        </p:grpSpPr>
        <p:sp>
          <p:nvSpPr>
            <p:cNvPr id="7" name="PA-矩形 6"/>
            <p:cNvSpPr/>
            <p:nvPr>
              <p:custDataLst>
                <p:tags r:id="rId4"/>
              </p:custDataLst>
            </p:nvPr>
          </p:nvSpPr>
          <p:spPr>
            <a:xfrm>
              <a:off x="3401568" y="-46899"/>
              <a:ext cx="1335024" cy="1170432"/>
            </a:xfrm>
            <a:prstGeom prst="rect">
              <a:avLst/>
            </a:prstGeom>
            <a:solidFill>
              <a:srgbClr val="7EC5D8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PA-矩形 8"/>
            <p:cNvSpPr/>
            <p:nvPr>
              <p:custDataLst>
                <p:tags r:id="rId5"/>
              </p:custDataLst>
            </p:nvPr>
          </p:nvSpPr>
          <p:spPr>
            <a:xfrm>
              <a:off x="1853184" y="-46899"/>
              <a:ext cx="1335024" cy="1170432"/>
            </a:xfrm>
            <a:prstGeom prst="rect">
              <a:avLst/>
            </a:prstGeom>
            <a:solidFill>
              <a:srgbClr val="338DA7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PA-矩形 10"/>
            <p:cNvSpPr/>
            <p:nvPr>
              <p:custDataLst>
                <p:tags r:id="rId6"/>
              </p:custDataLst>
            </p:nvPr>
          </p:nvSpPr>
          <p:spPr>
            <a:xfrm>
              <a:off x="3401568" y="-1467267"/>
              <a:ext cx="1335024" cy="1170432"/>
            </a:xfrm>
            <a:prstGeom prst="rect">
              <a:avLst/>
            </a:prstGeom>
            <a:solidFill>
              <a:srgbClr val="2C7B90">
                <a:alpha val="6274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4" name="PA-直接连接符 13"/>
          <p:cNvCxnSpPr/>
          <p:nvPr>
            <p:custDataLst>
              <p:tags r:id="rId7"/>
            </p:custDataLst>
          </p:nvPr>
        </p:nvCxnSpPr>
        <p:spPr>
          <a:xfrm>
            <a:off x="6693408" y="6604303"/>
            <a:ext cx="5498592" cy="0"/>
          </a:xfrm>
          <a:prstGeom prst="line">
            <a:avLst/>
          </a:prstGeom>
          <a:ln w="60325">
            <a:solidFill>
              <a:srgbClr val="338D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-矩形 14"/>
          <p:cNvSpPr/>
          <p:nvPr>
            <p:custDataLst>
              <p:tags r:id="rId8"/>
            </p:custDataLst>
          </p:nvPr>
        </p:nvSpPr>
        <p:spPr>
          <a:xfrm>
            <a:off x="6559094" y="6512863"/>
            <a:ext cx="182880" cy="182880"/>
          </a:xfrm>
          <a:prstGeom prst="rect">
            <a:avLst/>
          </a:prstGeom>
          <a:solidFill>
            <a:srgbClr val="338D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733729" y="1118224"/>
            <a:ext cx="913955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科研团队第三阶段关键词审定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192770" y="2245995"/>
            <a:ext cx="3680460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汇报团队：××科研团队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汇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报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人：×××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汇报时间：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2024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年×月×日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917534" y="3896281"/>
            <a:ext cx="6655868" cy="2646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16600" b="1">
                <a:solidFill>
                  <a:schemeClr val="bg1">
                    <a:alpha val="66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2024</a:t>
            </a:r>
            <a:endParaRPr lang="ja-JP" altLang="en-US" sz="16600" dirty="0">
              <a:solidFill>
                <a:schemeClr val="bg1">
                  <a:alpha val="66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6" grpId="0" animBg="1"/>
      <p:bldP spid="15" grpId="0" animBg="1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reis"/>
          <p:cNvSpPr/>
          <p:nvPr/>
        </p:nvSpPr>
        <p:spPr>
          <a:xfrm>
            <a:off x="5539740" y="1118870"/>
            <a:ext cx="1143001" cy="1143001"/>
          </a:xfrm>
          <a:prstGeom prst="ellipse">
            <a:avLst/>
          </a:prstGeom>
          <a:gradFill flip="none" rotWithShape="1">
            <a:gsLst>
              <a:gs pos="0">
                <a:schemeClr val="dk2"/>
              </a:gs>
              <a:gs pos="100000">
                <a:schemeClr val="accent1"/>
              </a:gs>
            </a:gsLst>
            <a:lin ang="8778596" scaled="0"/>
            <a:tileRect/>
          </a:gradFill>
          <a:ln w="254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思源黑体 CN Medium" panose="020B0600000000000000" pitchFamily="34" charset="-122"/>
            </a:endParaRPr>
          </a:p>
        </p:txBody>
      </p:sp>
      <p:sp>
        <p:nvSpPr>
          <p:cNvPr id="4" name="Form"/>
          <p:cNvSpPr/>
          <p:nvPr/>
        </p:nvSpPr>
        <p:spPr>
          <a:xfrm>
            <a:off x="5929300" y="1487170"/>
            <a:ext cx="363881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13" y="0"/>
                </a:moveTo>
                <a:cubicBezTo>
                  <a:pt x="8068" y="0"/>
                  <a:pt x="7920" y="50"/>
                  <a:pt x="7809" y="150"/>
                </a:cubicBezTo>
                <a:cubicBezTo>
                  <a:pt x="7586" y="350"/>
                  <a:pt x="7586" y="674"/>
                  <a:pt x="7809" y="874"/>
                </a:cubicBezTo>
                <a:lnTo>
                  <a:pt x="9454" y="2347"/>
                </a:lnTo>
                <a:cubicBezTo>
                  <a:pt x="7089" y="2587"/>
                  <a:pt x="4861" y="3548"/>
                  <a:pt x="3165" y="5107"/>
                </a:cubicBezTo>
                <a:cubicBezTo>
                  <a:pt x="1113" y="6944"/>
                  <a:pt x="0" y="9339"/>
                  <a:pt x="0" y="11936"/>
                </a:cubicBezTo>
                <a:cubicBezTo>
                  <a:pt x="0" y="14493"/>
                  <a:pt x="1113" y="16928"/>
                  <a:pt x="3165" y="18766"/>
                </a:cubicBezTo>
                <a:cubicBezTo>
                  <a:pt x="5218" y="20604"/>
                  <a:pt x="7893" y="21600"/>
                  <a:pt x="10793" y="21600"/>
                </a:cubicBezTo>
                <a:cubicBezTo>
                  <a:pt x="13649" y="21600"/>
                  <a:pt x="16382" y="20604"/>
                  <a:pt x="18435" y="18766"/>
                </a:cubicBezTo>
                <a:cubicBezTo>
                  <a:pt x="20487" y="16928"/>
                  <a:pt x="21600" y="14533"/>
                  <a:pt x="21600" y="11936"/>
                </a:cubicBezTo>
                <a:cubicBezTo>
                  <a:pt x="21555" y="9339"/>
                  <a:pt x="20387" y="6905"/>
                  <a:pt x="18379" y="5107"/>
                </a:cubicBezTo>
                <a:cubicBezTo>
                  <a:pt x="18156" y="4907"/>
                  <a:pt x="17807" y="4907"/>
                  <a:pt x="17584" y="5107"/>
                </a:cubicBezTo>
                <a:cubicBezTo>
                  <a:pt x="17361" y="5306"/>
                  <a:pt x="17361" y="5619"/>
                  <a:pt x="17584" y="5818"/>
                </a:cubicBezTo>
                <a:cubicBezTo>
                  <a:pt x="19413" y="7456"/>
                  <a:pt x="20387" y="9621"/>
                  <a:pt x="20387" y="11899"/>
                </a:cubicBezTo>
                <a:cubicBezTo>
                  <a:pt x="20387" y="14216"/>
                  <a:pt x="19413" y="16369"/>
                  <a:pt x="17584" y="17967"/>
                </a:cubicBezTo>
                <a:cubicBezTo>
                  <a:pt x="13836" y="21323"/>
                  <a:pt x="7722" y="21323"/>
                  <a:pt x="3974" y="17967"/>
                </a:cubicBezTo>
                <a:cubicBezTo>
                  <a:pt x="2145" y="16329"/>
                  <a:pt x="1157" y="14176"/>
                  <a:pt x="1157" y="11899"/>
                </a:cubicBezTo>
                <a:cubicBezTo>
                  <a:pt x="1157" y="9581"/>
                  <a:pt x="2145" y="7416"/>
                  <a:pt x="3974" y="5818"/>
                </a:cubicBezTo>
                <a:cubicBezTo>
                  <a:pt x="5447" y="4500"/>
                  <a:pt x="7279" y="3701"/>
                  <a:pt x="9287" y="3421"/>
                </a:cubicBezTo>
                <a:lnTo>
                  <a:pt x="7851" y="4707"/>
                </a:lnTo>
                <a:cubicBezTo>
                  <a:pt x="7628" y="4907"/>
                  <a:pt x="7628" y="5219"/>
                  <a:pt x="7851" y="5419"/>
                </a:cubicBezTo>
                <a:cubicBezTo>
                  <a:pt x="7985" y="5539"/>
                  <a:pt x="8121" y="5581"/>
                  <a:pt x="8255" y="5581"/>
                </a:cubicBezTo>
                <a:cubicBezTo>
                  <a:pt x="8389" y="5581"/>
                  <a:pt x="8570" y="5539"/>
                  <a:pt x="8660" y="5419"/>
                </a:cubicBezTo>
                <a:lnTo>
                  <a:pt x="11197" y="3146"/>
                </a:lnTo>
                <a:cubicBezTo>
                  <a:pt x="11197" y="3106"/>
                  <a:pt x="11239" y="3111"/>
                  <a:pt x="11239" y="3071"/>
                </a:cubicBezTo>
                <a:cubicBezTo>
                  <a:pt x="11239" y="3071"/>
                  <a:pt x="11250" y="3022"/>
                  <a:pt x="11295" y="3022"/>
                </a:cubicBezTo>
                <a:cubicBezTo>
                  <a:pt x="11295" y="3022"/>
                  <a:pt x="11292" y="2984"/>
                  <a:pt x="11337" y="2984"/>
                </a:cubicBezTo>
                <a:cubicBezTo>
                  <a:pt x="11337" y="2984"/>
                  <a:pt x="11337" y="2947"/>
                  <a:pt x="11337" y="2947"/>
                </a:cubicBezTo>
                <a:cubicBezTo>
                  <a:pt x="11337" y="2947"/>
                  <a:pt x="11337" y="2909"/>
                  <a:pt x="11337" y="2909"/>
                </a:cubicBezTo>
                <a:cubicBezTo>
                  <a:pt x="11337" y="2869"/>
                  <a:pt x="11337" y="2824"/>
                  <a:pt x="11337" y="2784"/>
                </a:cubicBezTo>
                <a:cubicBezTo>
                  <a:pt x="11337" y="2744"/>
                  <a:pt x="11337" y="2712"/>
                  <a:pt x="11337" y="2672"/>
                </a:cubicBezTo>
                <a:cubicBezTo>
                  <a:pt x="11337" y="2672"/>
                  <a:pt x="11337" y="2622"/>
                  <a:pt x="11337" y="2622"/>
                </a:cubicBezTo>
                <a:cubicBezTo>
                  <a:pt x="11337" y="2622"/>
                  <a:pt x="11337" y="2584"/>
                  <a:pt x="11337" y="2585"/>
                </a:cubicBezTo>
                <a:cubicBezTo>
                  <a:pt x="11337" y="2585"/>
                  <a:pt x="11340" y="2547"/>
                  <a:pt x="11295" y="2547"/>
                </a:cubicBezTo>
                <a:cubicBezTo>
                  <a:pt x="11295" y="2547"/>
                  <a:pt x="11284" y="2510"/>
                  <a:pt x="11239" y="2510"/>
                </a:cubicBezTo>
                <a:cubicBezTo>
                  <a:pt x="11239" y="2470"/>
                  <a:pt x="11200" y="2462"/>
                  <a:pt x="11156" y="2422"/>
                </a:cubicBezTo>
                <a:lnTo>
                  <a:pt x="8618" y="150"/>
                </a:lnTo>
                <a:cubicBezTo>
                  <a:pt x="8506" y="50"/>
                  <a:pt x="8358" y="0"/>
                  <a:pt x="8213" y="0"/>
                </a:cubicBezTo>
                <a:close/>
                <a:moveTo>
                  <a:pt x="10849" y="7991"/>
                </a:moveTo>
                <a:cubicBezTo>
                  <a:pt x="10536" y="7991"/>
                  <a:pt x="10263" y="8235"/>
                  <a:pt x="10263" y="8515"/>
                </a:cubicBezTo>
                <a:lnTo>
                  <a:pt x="10263" y="11711"/>
                </a:lnTo>
                <a:cubicBezTo>
                  <a:pt x="10263" y="11991"/>
                  <a:pt x="10536" y="12223"/>
                  <a:pt x="10849" y="12223"/>
                </a:cubicBezTo>
                <a:lnTo>
                  <a:pt x="18072" y="12223"/>
                </a:lnTo>
                <a:cubicBezTo>
                  <a:pt x="18384" y="12223"/>
                  <a:pt x="18658" y="11991"/>
                  <a:pt x="18658" y="11711"/>
                </a:cubicBezTo>
                <a:cubicBezTo>
                  <a:pt x="18658" y="11432"/>
                  <a:pt x="18384" y="11187"/>
                  <a:pt x="18072" y="11187"/>
                </a:cubicBezTo>
                <a:lnTo>
                  <a:pt x="11421" y="11187"/>
                </a:lnTo>
                <a:lnTo>
                  <a:pt x="11421" y="8515"/>
                </a:lnTo>
                <a:cubicBezTo>
                  <a:pt x="11421" y="8196"/>
                  <a:pt x="11206" y="7991"/>
                  <a:pt x="10849" y="7991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  <a:sym typeface="思源黑体 CN Medium" panose="020B0600000000000000" pitchFamily="34" charset="-122"/>
            </a:endParaRPr>
          </a:p>
        </p:txBody>
      </p:sp>
      <p:sp>
        <p:nvSpPr>
          <p:cNvPr id="5" name="Linie"/>
          <p:cNvSpPr/>
          <p:nvPr/>
        </p:nvSpPr>
        <p:spPr>
          <a:xfrm flipV="1">
            <a:off x="6111240" y="2311400"/>
            <a:ext cx="635" cy="2929255"/>
          </a:xfrm>
          <a:prstGeom prst="line">
            <a:avLst/>
          </a:prstGeom>
          <a:ln w="25400">
            <a:solidFill>
              <a:schemeClr val="tx1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u="sng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u="sng" kern="0">
              <a:solidFill>
                <a:srgbClr val="000000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思源黑体 CN Medium" panose="020B0600000000000000" pitchFamily="34" charset="-122"/>
            </a:endParaRPr>
          </a:p>
        </p:txBody>
      </p:sp>
      <p:sp>
        <p:nvSpPr>
          <p:cNvPr id="6" name="Linie"/>
          <p:cNvSpPr/>
          <p:nvPr/>
        </p:nvSpPr>
        <p:spPr>
          <a:xfrm flipV="1">
            <a:off x="6111240" y="5243830"/>
            <a:ext cx="1" cy="1665123"/>
          </a:xfrm>
          <a:prstGeom prst="line">
            <a:avLst/>
          </a:prstGeom>
          <a:ln w="25400">
            <a:solidFill>
              <a:srgbClr val="222222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u="sng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u="sng" kern="0">
              <a:solidFill>
                <a:srgbClr val="000000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思源黑体 CN Medium" panose="020B0600000000000000" pitchFamily="34" charset="-122"/>
            </a:endParaRPr>
          </a:p>
        </p:txBody>
      </p:sp>
      <p:sp>
        <p:nvSpPr>
          <p:cNvPr id="15" name="Rectangle 27"/>
          <p:cNvSpPr txBox="1"/>
          <p:nvPr/>
        </p:nvSpPr>
        <p:spPr>
          <a:xfrm>
            <a:off x="1272018" y="1309711"/>
            <a:ext cx="2844751" cy="583565"/>
          </a:xfrm>
          <a:prstGeom prst="rect">
            <a:avLst/>
          </a:prstGeom>
          <a:ln w="12700">
            <a:miter lim="400000"/>
          </a:ln>
        </p:spPr>
        <p:txBody>
          <a:bodyPr lIns="22860" rIns="22860">
            <a:spAutoFit/>
          </a:bodyPr>
          <a:lstStyle>
            <a:lvl1pPr algn="l">
              <a:defRPr sz="4200" b="1" cap="all" spc="126">
                <a:solidFill>
                  <a:srgbClr val="222222"/>
                </a:solidFill>
              </a:defRPr>
            </a:lvl1pPr>
          </a:lstStyle>
          <a:p>
            <a:pPr defTabSz="412750" hangingPunct="0"/>
            <a:r>
              <a:rPr lang="zh-CN" altLang="en-US" sz="3200" kern="0" spc="63" dirty="0">
                <a:latin typeface="微软雅黑" panose="020B0503020204020204" charset="-122"/>
                <a:ea typeface="微软雅黑" panose="020B0503020204020204" charset="-122"/>
                <a:cs typeface="Open Sans"/>
                <a:sym typeface="思源黑体 CN Medium" panose="020B0600000000000000" pitchFamily="34" charset="-122"/>
              </a:rPr>
              <a:t>团队基本情况</a:t>
            </a:r>
            <a:endParaRPr lang="zh-CN" altLang="en-US" sz="3200" kern="0" spc="63" dirty="0">
              <a:latin typeface="微软雅黑" panose="020B0503020204020204" charset="-122"/>
              <a:ea typeface="微软雅黑" panose="020B0503020204020204" charset="-122"/>
              <a:cs typeface="Open Sans"/>
              <a:sym typeface="思源黑体 CN Medium" panose="020B0600000000000000" pitchFamily="34" charset="-122"/>
            </a:endParaRPr>
          </a:p>
        </p:txBody>
      </p:sp>
      <p:sp>
        <p:nvSpPr>
          <p:cNvPr id="18" name="文本框 4_1"/>
          <p:cNvSpPr txBox="1"/>
          <p:nvPr/>
        </p:nvSpPr>
        <p:spPr>
          <a:xfrm>
            <a:off x="949960" y="396875"/>
            <a:ext cx="6530340" cy="5835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Medium" panose="020B0600000000000000" pitchFamily="34" charset="-122"/>
              </a:rPr>
              <a:t>1.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Medium" panose="020B0600000000000000" pitchFamily="34" charset="-122"/>
              </a:rPr>
              <a:t>科研团队基本情况及支撑学科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 CN Medium" panose="020B0600000000000000" pitchFamily="34" charset="-122"/>
            </a:endParaRPr>
          </a:p>
        </p:txBody>
      </p:sp>
      <p:pic>
        <p:nvPicPr>
          <p:cNvPr id="19" name="Graphic 2_1" descr="后引号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r="-7207"/>
          <a:stretch>
            <a:fillRect/>
          </a:stretch>
        </p:blipFill>
        <p:spPr>
          <a:xfrm>
            <a:off x="167157" y="12935"/>
            <a:ext cx="1384150" cy="1291104"/>
          </a:xfrm>
          <a:custGeom>
            <a:avLst/>
            <a:gdLst>
              <a:gd name="connsiteX0" fmla="*/ 1748859 w 1874893"/>
              <a:gd name="connsiteY0" fmla="*/ 73958 h 1748859"/>
              <a:gd name="connsiteX1" fmla="*/ 1874893 w 1874893"/>
              <a:gd name="connsiteY1" fmla="*/ 73958 h 1748859"/>
              <a:gd name="connsiteX2" fmla="*/ 1874893 w 1874893"/>
              <a:gd name="connsiteY2" fmla="*/ 1674899 h 1748859"/>
              <a:gd name="connsiteX3" fmla="*/ 1748859 w 1874893"/>
              <a:gd name="connsiteY3" fmla="*/ 1674899 h 1748859"/>
              <a:gd name="connsiteX4" fmla="*/ 0 w 1874893"/>
              <a:gd name="connsiteY4" fmla="*/ 0 h 1748859"/>
              <a:gd name="connsiteX5" fmla="*/ 1748859 w 1874893"/>
              <a:gd name="connsiteY5" fmla="*/ 0 h 1748859"/>
              <a:gd name="connsiteX6" fmla="*/ 1748859 w 1874893"/>
              <a:gd name="connsiteY6" fmla="*/ 73958 h 1748859"/>
              <a:gd name="connsiteX7" fmla="*/ 874430 w 1874893"/>
              <a:gd name="connsiteY7" fmla="*/ 73958 h 1748859"/>
              <a:gd name="connsiteX8" fmla="*/ 874430 w 1874893"/>
              <a:gd name="connsiteY8" fmla="*/ 1674899 h 1748859"/>
              <a:gd name="connsiteX9" fmla="*/ 1748859 w 1874893"/>
              <a:gd name="connsiteY9" fmla="*/ 1674899 h 1748859"/>
              <a:gd name="connsiteX10" fmla="*/ 1748859 w 1874893"/>
              <a:gd name="connsiteY10" fmla="*/ 1748859 h 1748859"/>
              <a:gd name="connsiteX11" fmla="*/ 0 w 1874893"/>
              <a:gd name="connsiteY11" fmla="*/ 1748859 h 174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74893" h="1748859">
                <a:moveTo>
                  <a:pt x="1748859" y="73958"/>
                </a:moveTo>
                <a:lnTo>
                  <a:pt x="1874893" y="73958"/>
                </a:lnTo>
                <a:lnTo>
                  <a:pt x="1874893" y="1674899"/>
                </a:lnTo>
                <a:lnTo>
                  <a:pt x="1748859" y="1674899"/>
                </a:lnTo>
                <a:close/>
                <a:moveTo>
                  <a:pt x="0" y="0"/>
                </a:moveTo>
                <a:lnTo>
                  <a:pt x="1748859" y="0"/>
                </a:lnTo>
                <a:lnTo>
                  <a:pt x="1748859" y="73958"/>
                </a:lnTo>
                <a:lnTo>
                  <a:pt x="874430" y="73958"/>
                </a:lnTo>
                <a:lnTo>
                  <a:pt x="874430" y="1674899"/>
                </a:lnTo>
                <a:lnTo>
                  <a:pt x="1748859" y="1674899"/>
                </a:lnTo>
                <a:lnTo>
                  <a:pt x="1748859" y="1748859"/>
                </a:lnTo>
                <a:lnTo>
                  <a:pt x="0" y="1748859"/>
                </a:lnTo>
                <a:close/>
              </a:path>
            </a:pathLst>
          </a:custGeom>
        </p:spPr>
      </p:pic>
      <p:sp>
        <p:nvSpPr>
          <p:cNvPr id="12" name="Rectangle 27"/>
          <p:cNvSpPr txBox="1"/>
          <p:nvPr/>
        </p:nvSpPr>
        <p:spPr>
          <a:xfrm>
            <a:off x="7596618" y="1241766"/>
            <a:ext cx="2844751" cy="583565"/>
          </a:xfrm>
          <a:prstGeom prst="rect">
            <a:avLst/>
          </a:prstGeom>
          <a:ln w="12700">
            <a:miter lim="400000"/>
          </a:ln>
        </p:spPr>
        <p:txBody>
          <a:bodyPr lIns="22860" rIns="22860">
            <a:spAutoFit/>
          </a:bodyPr>
          <a:lstStyle>
            <a:lvl1pPr algn="l">
              <a:defRPr sz="4200" b="1" cap="all" spc="126">
                <a:solidFill>
                  <a:srgbClr val="222222"/>
                </a:solidFill>
              </a:defRPr>
            </a:lvl1pPr>
          </a:lstStyle>
          <a:p>
            <a:pPr defTabSz="412750" hangingPunct="0"/>
            <a:r>
              <a:rPr lang="zh-CN" altLang="en-US" sz="3200" kern="0" spc="63" dirty="0">
                <a:latin typeface="微软雅黑" panose="020B0503020204020204" charset="-122"/>
                <a:ea typeface="微软雅黑" panose="020B0503020204020204" charset="-122"/>
                <a:cs typeface="Open Sans"/>
                <a:sym typeface="思源黑体 CN Medium" panose="020B0600000000000000" pitchFamily="34" charset="-122"/>
              </a:rPr>
              <a:t>支撑学科</a:t>
            </a:r>
            <a:endParaRPr lang="zh-CN" altLang="en-US" sz="3200" kern="0" spc="63" dirty="0">
              <a:latin typeface="微软雅黑" panose="020B0503020204020204" charset="-122"/>
              <a:ea typeface="微软雅黑" panose="020B0503020204020204" charset="-122"/>
              <a:cs typeface="Open Sans"/>
              <a:sym typeface="思源黑体 CN Medium" panose="020B0600000000000000" pitchFamily="34" charset="-122"/>
            </a:endParaRPr>
          </a:p>
        </p:txBody>
      </p:sp>
      <p:graphicFrame>
        <p:nvGraphicFramePr>
          <p:cNvPr id="16" name="表格 15"/>
          <p:cNvGraphicFramePr/>
          <p:nvPr>
            <p:custDataLst>
              <p:tags r:id="rId3"/>
            </p:custDataLst>
          </p:nvPr>
        </p:nvGraphicFramePr>
        <p:xfrm>
          <a:off x="167005" y="3169920"/>
          <a:ext cx="5532755" cy="1222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660"/>
                <a:gridCol w="3300095"/>
              </a:tblGrid>
              <a:tr h="638175"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2400"/>
                        <a:t>团队研究方向：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l">
                        <a:buNone/>
                      </a:pPr>
                      <a:endParaRPr lang="zh-CN" altLang="en-US" sz="2400"/>
                    </a:p>
                  </a:txBody>
                  <a:tcPr anchor="ctr" anchorCtr="0"/>
                </a:tc>
              </a:tr>
              <a:tr h="584200"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2400"/>
                        <a:t>团队负责人：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l">
                        <a:buNone/>
                      </a:pPr>
                      <a:endParaRPr lang="zh-CN" altLang="en-US" sz="2400"/>
                    </a:p>
                  </a:txBody>
                  <a:tcPr anchor="ctr" anchorCtr="0"/>
                </a:tc>
              </a:tr>
            </a:tbl>
          </a:graphicData>
        </a:graphic>
      </p:graphicFrame>
      <p:sp>
        <p:nvSpPr>
          <p:cNvPr id="33" name="文本框 32"/>
          <p:cNvSpPr txBox="1"/>
          <p:nvPr/>
        </p:nvSpPr>
        <p:spPr>
          <a:xfrm>
            <a:off x="10081260" y="2839720"/>
            <a:ext cx="2090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计算机科学与</a:t>
            </a:r>
            <a:r>
              <a:rPr lang="zh-CN" altLang="en-US"/>
              <a:t>技术</a:t>
            </a:r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10081260" y="3198495"/>
            <a:ext cx="2090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计算机科学与</a:t>
            </a:r>
            <a:r>
              <a:rPr lang="zh-CN" altLang="en-US"/>
              <a:t>技术</a:t>
            </a:r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10105390" y="3683635"/>
            <a:ext cx="2090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计算机科学与</a:t>
            </a:r>
            <a:r>
              <a:rPr lang="zh-CN" altLang="en-US"/>
              <a:t>技术</a:t>
            </a:r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0105390" y="4013835"/>
            <a:ext cx="2090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计算机科学与</a:t>
            </a:r>
            <a:r>
              <a:rPr lang="zh-CN" altLang="en-US"/>
              <a:t>技术</a:t>
            </a:r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0105390" y="4430395"/>
            <a:ext cx="2090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计算机科学与</a:t>
            </a:r>
            <a:r>
              <a:rPr lang="zh-CN" altLang="en-US"/>
              <a:t>技术</a:t>
            </a:r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0105390" y="4779645"/>
            <a:ext cx="2090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计算机科学与</a:t>
            </a:r>
            <a:r>
              <a:rPr lang="zh-CN" altLang="en-US"/>
              <a:t>技术</a:t>
            </a:r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9660" y="2868295"/>
            <a:ext cx="3935730" cy="22561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3" grpId="0" animBg="1"/>
      <p:bldP spid="4" grpId="0" animBg="1"/>
      <p:bldP spid="5" grpId="0" bldLvl="0" animBg="1"/>
      <p:bldP spid="6" grpId="0" animBg="1"/>
      <p:bldP spid="15" grpId="0" animBg="1"/>
      <p:bldP spid="18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"/>
          <p:cNvSpPr/>
          <p:nvPr/>
        </p:nvSpPr>
        <p:spPr>
          <a:xfrm>
            <a:off x="5929300" y="1487170"/>
            <a:ext cx="363881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13" y="0"/>
                </a:moveTo>
                <a:cubicBezTo>
                  <a:pt x="8068" y="0"/>
                  <a:pt x="7920" y="50"/>
                  <a:pt x="7809" y="150"/>
                </a:cubicBezTo>
                <a:cubicBezTo>
                  <a:pt x="7586" y="350"/>
                  <a:pt x="7586" y="674"/>
                  <a:pt x="7809" y="874"/>
                </a:cubicBezTo>
                <a:lnTo>
                  <a:pt x="9454" y="2347"/>
                </a:lnTo>
                <a:cubicBezTo>
                  <a:pt x="7089" y="2587"/>
                  <a:pt x="4861" y="3548"/>
                  <a:pt x="3165" y="5107"/>
                </a:cubicBezTo>
                <a:cubicBezTo>
                  <a:pt x="1113" y="6944"/>
                  <a:pt x="0" y="9339"/>
                  <a:pt x="0" y="11936"/>
                </a:cubicBezTo>
                <a:cubicBezTo>
                  <a:pt x="0" y="14493"/>
                  <a:pt x="1113" y="16928"/>
                  <a:pt x="3165" y="18766"/>
                </a:cubicBezTo>
                <a:cubicBezTo>
                  <a:pt x="5218" y="20604"/>
                  <a:pt x="7893" y="21600"/>
                  <a:pt x="10793" y="21600"/>
                </a:cubicBezTo>
                <a:cubicBezTo>
                  <a:pt x="13649" y="21600"/>
                  <a:pt x="16382" y="20604"/>
                  <a:pt x="18435" y="18766"/>
                </a:cubicBezTo>
                <a:cubicBezTo>
                  <a:pt x="20487" y="16928"/>
                  <a:pt x="21600" y="14533"/>
                  <a:pt x="21600" y="11936"/>
                </a:cubicBezTo>
                <a:cubicBezTo>
                  <a:pt x="21555" y="9339"/>
                  <a:pt x="20387" y="6905"/>
                  <a:pt x="18379" y="5107"/>
                </a:cubicBezTo>
                <a:cubicBezTo>
                  <a:pt x="18156" y="4907"/>
                  <a:pt x="17807" y="4907"/>
                  <a:pt x="17584" y="5107"/>
                </a:cubicBezTo>
                <a:cubicBezTo>
                  <a:pt x="17361" y="5306"/>
                  <a:pt x="17361" y="5619"/>
                  <a:pt x="17584" y="5818"/>
                </a:cubicBezTo>
                <a:cubicBezTo>
                  <a:pt x="19413" y="7456"/>
                  <a:pt x="20387" y="9621"/>
                  <a:pt x="20387" y="11899"/>
                </a:cubicBezTo>
                <a:cubicBezTo>
                  <a:pt x="20387" y="14216"/>
                  <a:pt x="19413" y="16369"/>
                  <a:pt x="17584" y="17967"/>
                </a:cubicBezTo>
                <a:cubicBezTo>
                  <a:pt x="13836" y="21323"/>
                  <a:pt x="7722" y="21323"/>
                  <a:pt x="3974" y="17967"/>
                </a:cubicBezTo>
                <a:cubicBezTo>
                  <a:pt x="2145" y="16329"/>
                  <a:pt x="1157" y="14176"/>
                  <a:pt x="1157" y="11899"/>
                </a:cubicBezTo>
                <a:cubicBezTo>
                  <a:pt x="1157" y="9581"/>
                  <a:pt x="2145" y="7416"/>
                  <a:pt x="3974" y="5818"/>
                </a:cubicBezTo>
                <a:cubicBezTo>
                  <a:pt x="5447" y="4500"/>
                  <a:pt x="7279" y="3701"/>
                  <a:pt x="9287" y="3421"/>
                </a:cubicBezTo>
                <a:lnTo>
                  <a:pt x="7851" y="4707"/>
                </a:lnTo>
                <a:cubicBezTo>
                  <a:pt x="7628" y="4907"/>
                  <a:pt x="7628" y="5219"/>
                  <a:pt x="7851" y="5419"/>
                </a:cubicBezTo>
                <a:cubicBezTo>
                  <a:pt x="7985" y="5539"/>
                  <a:pt x="8121" y="5581"/>
                  <a:pt x="8255" y="5581"/>
                </a:cubicBezTo>
                <a:cubicBezTo>
                  <a:pt x="8389" y="5581"/>
                  <a:pt x="8570" y="5539"/>
                  <a:pt x="8660" y="5419"/>
                </a:cubicBezTo>
                <a:lnTo>
                  <a:pt x="11197" y="3146"/>
                </a:lnTo>
                <a:cubicBezTo>
                  <a:pt x="11197" y="3106"/>
                  <a:pt x="11239" y="3111"/>
                  <a:pt x="11239" y="3071"/>
                </a:cubicBezTo>
                <a:cubicBezTo>
                  <a:pt x="11239" y="3071"/>
                  <a:pt x="11250" y="3022"/>
                  <a:pt x="11295" y="3022"/>
                </a:cubicBezTo>
                <a:cubicBezTo>
                  <a:pt x="11295" y="3022"/>
                  <a:pt x="11292" y="2984"/>
                  <a:pt x="11337" y="2984"/>
                </a:cubicBezTo>
                <a:cubicBezTo>
                  <a:pt x="11337" y="2984"/>
                  <a:pt x="11337" y="2947"/>
                  <a:pt x="11337" y="2947"/>
                </a:cubicBezTo>
                <a:cubicBezTo>
                  <a:pt x="11337" y="2947"/>
                  <a:pt x="11337" y="2909"/>
                  <a:pt x="11337" y="2909"/>
                </a:cubicBezTo>
                <a:cubicBezTo>
                  <a:pt x="11337" y="2869"/>
                  <a:pt x="11337" y="2824"/>
                  <a:pt x="11337" y="2784"/>
                </a:cubicBezTo>
                <a:cubicBezTo>
                  <a:pt x="11337" y="2744"/>
                  <a:pt x="11337" y="2712"/>
                  <a:pt x="11337" y="2672"/>
                </a:cubicBezTo>
                <a:cubicBezTo>
                  <a:pt x="11337" y="2672"/>
                  <a:pt x="11337" y="2622"/>
                  <a:pt x="11337" y="2622"/>
                </a:cubicBezTo>
                <a:cubicBezTo>
                  <a:pt x="11337" y="2622"/>
                  <a:pt x="11337" y="2584"/>
                  <a:pt x="11337" y="2585"/>
                </a:cubicBezTo>
                <a:cubicBezTo>
                  <a:pt x="11337" y="2585"/>
                  <a:pt x="11340" y="2547"/>
                  <a:pt x="11295" y="2547"/>
                </a:cubicBezTo>
                <a:cubicBezTo>
                  <a:pt x="11295" y="2547"/>
                  <a:pt x="11284" y="2510"/>
                  <a:pt x="11239" y="2510"/>
                </a:cubicBezTo>
                <a:cubicBezTo>
                  <a:pt x="11239" y="2470"/>
                  <a:pt x="11200" y="2462"/>
                  <a:pt x="11156" y="2422"/>
                </a:cubicBezTo>
                <a:lnTo>
                  <a:pt x="8618" y="150"/>
                </a:lnTo>
                <a:cubicBezTo>
                  <a:pt x="8506" y="50"/>
                  <a:pt x="8358" y="0"/>
                  <a:pt x="8213" y="0"/>
                </a:cubicBezTo>
                <a:close/>
                <a:moveTo>
                  <a:pt x="10849" y="7991"/>
                </a:moveTo>
                <a:cubicBezTo>
                  <a:pt x="10536" y="7991"/>
                  <a:pt x="10263" y="8235"/>
                  <a:pt x="10263" y="8515"/>
                </a:cubicBezTo>
                <a:lnTo>
                  <a:pt x="10263" y="11711"/>
                </a:lnTo>
                <a:cubicBezTo>
                  <a:pt x="10263" y="11991"/>
                  <a:pt x="10536" y="12223"/>
                  <a:pt x="10849" y="12223"/>
                </a:cubicBezTo>
                <a:lnTo>
                  <a:pt x="18072" y="12223"/>
                </a:lnTo>
                <a:cubicBezTo>
                  <a:pt x="18384" y="12223"/>
                  <a:pt x="18658" y="11991"/>
                  <a:pt x="18658" y="11711"/>
                </a:cubicBezTo>
                <a:cubicBezTo>
                  <a:pt x="18658" y="11432"/>
                  <a:pt x="18384" y="11187"/>
                  <a:pt x="18072" y="11187"/>
                </a:cubicBezTo>
                <a:lnTo>
                  <a:pt x="11421" y="11187"/>
                </a:lnTo>
                <a:lnTo>
                  <a:pt x="11421" y="8515"/>
                </a:lnTo>
                <a:cubicBezTo>
                  <a:pt x="11421" y="8196"/>
                  <a:pt x="11206" y="7991"/>
                  <a:pt x="10849" y="7991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  <a:sym typeface="思源黑体 CN Medium" panose="020B0600000000000000" pitchFamily="34" charset="-122"/>
            </a:endParaRPr>
          </a:p>
        </p:txBody>
      </p:sp>
      <p:sp>
        <p:nvSpPr>
          <p:cNvPr id="18" name="文本框 4_1"/>
          <p:cNvSpPr txBox="1"/>
          <p:nvPr/>
        </p:nvSpPr>
        <p:spPr>
          <a:xfrm>
            <a:off x="949960" y="396875"/>
            <a:ext cx="6530340" cy="5835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Medium" panose="020B0600000000000000" pitchFamily="34" charset="-122"/>
              </a:rPr>
              <a:t>2.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Medium" panose="020B0600000000000000" pitchFamily="34" charset="-122"/>
              </a:rPr>
              <a:t>关键词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 CN Medium" panose="020B0600000000000000" pitchFamily="34" charset="-122"/>
            </a:endParaRPr>
          </a:p>
        </p:txBody>
      </p:sp>
      <p:pic>
        <p:nvPicPr>
          <p:cNvPr id="19" name="Graphic 2_1" descr="后引号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r="-7207"/>
          <a:stretch>
            <a:fillRect/>
          </a:stretch>
        </p:blipFill>
        <p:spPr>
          <a:xfrm>
            <a:off x="167157" y="12935"/>
            <a:ext cx="1384150" cy="1291104"/>
          </a:xfrm>
          <a:custGeom>
            <a:avLst/>
            <a:gdLst>
              <a:gd name="connsiteX0" fmla="*/ 1748859 w 1874893"/>
              <a:gd name="connsiteY0" fmla="*/ 73958 h 1748859"/>
              <a:gd name="connsiteX1" fmla="*/ 1874893 w 1874893"/>
              <a:gd name="connsiteY1" fmla="*/ 73958 h 1748859"/>
              <a:gd name="connsiteX2" fmla="*/ 1874893 w 1874893"/>
              <a:gd name="connsiteY2" fmla="*/ 1674899 h 1748859"/>
              <a:gd name="connsiteX3" fmla="*/ 1748859 w 1874893"/>
              <a:gd name="connsiteY3" fmla="*/ 1674899 h 1748859"/>
              <a:gd name="connsiteX4" fmla="*/ 0 w 1874893"/>
              <a:gd name="connsiteY4" fmla="*/ 0 h 1748859"/>
              <a:gd name="connsiteX5" fmla="*/ 1748859 w 1874893"/>
              <a:gd name="connsiteY5" fmla="*/ 0 h 1748859"/>
              <a:gd name="connsiteX6" fmla="*/ 1748859 w 1874893"/>
              <a:gd name="connsiteY6" fmla="*/ 73958 h 1748859"/>
              <a:gd name="connsiteX7" fmla="*/ 874430 w 1874893"/>
              <a:gd name="connsiteY7" fmla="*/ 73958 h 1748859"/>
              <a:gd name="connsiteX8" fmla="*/ 874430 w 1874893"/>
              <a:gd name="connsiteY8" fmla="*/ 1674899 h 1748859"/>
              <a:gd name="connsiteX9" fmla="*/ 1748859 w 1874893"/>
              <a:gd name="connsiteY9" fmla="*/ 1674899 h 1748859"/>
              <a:gd name="connsiteX10" fmla="*/ 1748859 w 1874893"/>
              <a:gd name="connsiteY10" fmla="*/ 1748859 h 1748859"/>
              <a:gd name="connsiteX11" fmla="*/ 0 w 1874893"/>
              <a:gd name="connsiteY11" fmla="*/ 1748859 h 174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74893" h="1748859">
                <a:moveTo>
                  <a:pt x="1748859" y="73958"/>
                </a:moveTo>
                <a:lnTo>
                  <a:pt x="1874893" y="73958"/>
                </a:lnTo>
                <a:lnTo>
                  <a:pt x="1874893" y="1674899"/>
                </a:lnTo>
                <a:lnTo>
                  <a:pt x="1748859" y="1674899"/>
                </a:lnTo>
                <a:close/>
                <a:moveTo>
                  <a:pt x="0" y="0"/>
                </a:moveTo>
                <a:lnTo>
                  <a:pt x="1748859" y="0"/>
                </a:lnTo>
                <a:lnTo>
                  <a:pt x="1748859" y="73958"/>
                </a:lnTo>
                <a:lnTo>
                  <a:pt x="874430" y="73958"/>
                </a:lnTo>
                <a:lnTo>
                  <a:pt x="874430" y="1674899"/>
                </a:lnTo>
                <a:lnTo>
                  <a:pt x="1748859" y="1674899"/>
                </a:lnTo>
                <a:lnTo>
                  <a:pt x="1748859" y="1748859"/>
                </a:lnTo>
                <a:lnTo>
                  <a:pt x="0" y="1748859"/>
                </a:lnTo>
                <a:close/>
              </a:path>
            </a:pathLst>
          </a:custGeom>
        </p:spPr>
      </p:pic>
      <p:sp>
        <p:nvSpPr>
          <p:cNvPr id="2" name="文本框 1"/>
          <p:cNvSpPr txBox="1"/>
          <p:nvPr/>
        </p:nvSpPr>
        <p:spPr>
          <a:xfrm>
            <a:off x="779145" y="1090930"/>
            <a:ext cx="82562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(1)</a:t>
            </a:r>
            <a:r>
              <a:rPr lang="zh-CN" altLang="en-US" sz="2400" b="1"/>
              <a:t>选用的关键词（最多</a:t>
            </a:r>
            <a:r>
              <a:rPr lang="en-US" altLang="zh-CN" sz="2400" b="1"/>
              <a:t>6</a:t>
            </a:r>
            <a:r>
              <a:rPr lang="zh-CN" altLang="en-US" sz="2400" b="1"/>
              <a:t>个）</a:t>
            </a:r>
            <a:endParaRPr lang="zh-CN" altLang="en-US" sz="2400" b="1"/>
          </a:p>
          <a:p>
            <a:endParaRPr lang="zh-CN" altLang="en-US" sz="2400" b="1"/>
          </a:p>
          <a:p>
            <a:endParaRPr lang="zh-CN" altLang="en-US" sz="2400" b="1"/>
          </a:p>
        </p:txBody>
      </p:sp>
      <p:graphicFrame>
        <p:nvGraphicFramePr>
          <p:cNvPr id="7" name="表格 6"/>
          <p:cNvGraphicFramePr/>
          <p:nvPr>
            <p:custDataLst>
              <p:tags r:id="rId3"/>
            </p:custDataLst>
          </p:nvPr>
        </p:nvGraphicFramePr>
        <p:xfrm>
          <a:off x="779145" y="1568450"/>
          <a:ext cx="5929630" cy="2834640"/>
        </p:xfrm>
        <a:graphic>
          <a:graphicData uri="http://schemas.openxmlformats.org/drawingml/2006/table">
            <a:tbl>
              <a:tblPr firstRow="1" bandRow="1">
                <a:tableStyleId>{AA00FE40-A4A1-4E01-A4F3-C6AA1E8047A4}</a:tableStyleId>
              </a:tblPr>
              <a:tblGrid>
                <a:gridCol w="752475"/>
                <a:gridCol w="1593850"/>
                <a:gridCol w="1561465"/>
                <a:gridCol w="2021840"/>
              </a:tblGrid>
              <a:tr h="6400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</a:rPr>
                        <a:t>序号</a:t>
                      </a:r>
                      <a:endParaRPr lang="zh-CN" altLang="en-US" sz="1800" b="1">
                        <a:solidFill>
                          <a:schemeClr val="bg1"/>
                        </a:solidFill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</a:rPr>
                        <a:t>关键词</a:t>
                      </a:r>
                      <a:endParaRPr lang="zh-CN" altLang="en-US" sz="1800" b="1">
                        <a:solidFill>
                          <a:schemeClr val="bg1"/>
                        </a:solidFill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</a:rPr>
                        <a:t>所属一级学科</a:t>
                      </a:r>
                      <a:endParaRPr lang="zh-CN" altLang="en-US" sz="1800" b="1">
                        <a:solidFill>
                          <a:schemeClr val="bg1"/>
                        </a:solidFill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</a:rPr>
                        <a:t>所属二级学科</a:t>
                      </a:r>
                      <a:endParaRPr lang="zh-CN" altLang="en-US" sz="1800" b="1">
                        <a:solidFill>
                          <a:schemeClr val="bg1"/>
                        </a:solidFill>
                      </a:endParaRPr>
                    </a:p>
                  </a:txBody>
                  <a:tcPr anchor="ctr" anchorCtr="0"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1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2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3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4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5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6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779145" y="4403090"/>
            <a:ext cx="329501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ym typeface="+mn-ea"/>
              </a:rPr>
              <a:t>(2)备用关键词</a:t>
            </a:r>
            <a:endParaRPr lang="en-US" altLang="zh-CN" sz="2400" b="1"/>
          </a:p>
          <a:p>
            <a:endParaRPr lang="zh-CN" altLang="en-US"/>
          </a:p>
        </p:txBody>
      </p:sp>
      <p:graphicFrame>
        <p:nvGraphicFramePr>
          <p:cNvPr id="9" name="表格 8"/>
          <p:cNvGraphicFramePr/>
          <p:nvPr>
            <p:custDataLst>
              <p:tags r:id="rId4"/>
            </p:custDataLst>
          </p:nvPr>
        </p:nvGraphicFramePr>
        <p:xfrm>
          <a:off x="779145" y="4849495"/>
          <a:ext cx="5929630" cy="2834640"/>
        </p:xfrm>
        <a:graphic>
          <a:graphicData uri="http://schemas.openxmlformats.org/drawingml/2006/table">
            <a:tbl>
              <a:tblPr firstRow="1" bandRow="1">
                <a:tableStyleId>{AA00FE40-A4A1-4E01-A4F3-C6AA1E8047A4}</a:tableStyleId>
              </a:tblPr>
              <a:tblGrid>
                <a:gridCol w="752475"/>
                <a:gridCol w="1593850"/>
                <a:gridCol w="1561465"/>
                <a:gridCol w="2021840"/>
              </a:tblGrid>
              <a:tr h="6400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</a:rPr>
                        <a:t>序号</a:t>
                      </a:r>
                      <a:endParaRPr lang="zh-CN" altLang="en-US" sz="1800" b="1">
                        <a:solidFill>
                          <a:schemeClr val="bg1"/>
                        </a:solidFill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</a:rPr>
                        <a:t>关键词</a:t>
                      </a:r>
                      <a:endParaRPr lang="zh-CN" altLang="en-US" sz="1800" b="1">
                        <a:solidFill>
                          <a:schemeClr val="bg1"/>
                        </a:solidFill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</a:rPr>
                        <a:t>所属一级学科</a:t>
                      </a:r>
                      <a:endParaRPr lang="zh-CN" altLang="en-US" sz="1800" b="1">
                        <a:solidFill>
                          <a:schemeClr val="bg1"/>
                        </a:solidFill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</a:rPr>
                        <a:t>所属二级学科</a:t>
                      </a:r>
                      <a:endParaRPr lang="zh-CN" altLang="en-US" sz="1800" b="1">
                        <a:solidFill>
                          <a:schemeClr val="bg1"/>
                        </a:solidFill>
                      </a:endParaRPr>
                    </a:p>
                  </a:txBody>
                  <a:tcPr anchor="ctr" anchorCtr="0"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1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2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3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/>
                    </a:p>
                  </a:txBody>
                  <a:tcPr anchor="ctr" anchorCtr="0"/>
                </a:tc>
              </a:tr>
            </a:tbl>
          </a:graphicData>
        </a:graphic>
      </p:graphicFrame>
      <p:pic>
        <p:nvPicPr>
          <p:cNvPr id="5" name="图片 1"/>
          <p:cNvPicPr/>
          <p:nvPr>
            <p:custDataLst>
              <p:tags r:id="rId5"/>
            </p:custDataLst>
          </p:nvPr>
        </p:nvPicPr>
        <p:blipFill>
          <a:blip r:embed="rId6"/>
          <a:srcRect l="9" r="9"/>
          <a:stretch>
            <a:fillRect/>
          </a:stretch>
        </p:blipFill>
        <p:spPr>
          <a:xfrm>
            <a:off x="6829108" y="2413635"/>
            <a:ext cx="5273040" cy="1405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1"/>
          <p:cNvPicPr/>
          <p:nvPr>
            <p:custDataLst>
              <p:tags r:id="rId7"/>
            </p:custDataLst>
          </p:nvPr>
        </p:nvPicPr>
        <p:blipFill>
          <a:blip r:embed="rId6"/>
          <a:srcRect l="9" r="9"/>
          <a:stretch>
            <a:fillRect/>
          </a:stretch>
        </p:blipFill>
        <p:spPr>
          <a:xfrm>
            <a:off x="6829108" y="2413635"/>
            <a:ext cx="5273040" cy="1405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"/>
          <p:cNvPicPr/>
          <p:nvPr>
            <p:custDataLst>
              <p:tags r:id="rId8"/>
            </p:custDataLst>
          </p:nvPr>
        </p:nvPicPr>
        <p:blipFill>
          <a:blip r:embed="rId6"/>
          <a:srcRect l="9" r="9"/>
          <a:stretch>
            <a:fillRect/>
          </a:stretch>
        </p:blipFill>
        <p:spPr>
          <a:xfrm>
            <a:off x="6829108" y="2413635"/>
            <a:ext cx="5273040" cy="1405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"/>
          <p:cNvPicPr/>
          <p:nvPr>
            <p:custDataLst>
              <p:tags r:id="rId9"/>
            </p:custDataLst>
          </p:nvPr>
        </p:nvPicPr>
        <p:blipFill>
          <a:blip r:embed="rId6"/>
          <a:srcRect l="9" r="9"/>
          <a:stretch>
            <a:fillRect/>
          </a:stretch>
        </p:blipFill>
        <p:spPr>
          <a:xfrm>
            <a:off x="6829108" y="2413635"/>
            <a:ext cx="5273040" cy="1405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1"/>
          <p:cNvPicPr/>
          <p:nvPr>
            <p:custDataLst>
              <p:tags r:id="rId10"/>
            </p:custDataLst>
          </p:nvPr>
        </p:nvPicPr>
        <p:blipFill>
          <a:blip r:embed="rId6"/>
          <a:srcRect l="9" r="9"/>
          <a:stretch>
            <a:fillRect/>
          </a:stretch>
        </p:blipFill>
        <p:spPr>
          <a:xfrm>
            <a:off x="6829108" y="2413635"/>
            <a:ext cx="5273040" cy="1405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"/>
          <p:cNvPicPr/>
          <p:nvPr>
            <p:custDataLst>
              <p:tags r:id="rId11"/>
            </p:custDataLst>
          </p:nvPr>
        </p:nvPicPr>
        <p:blipFill>
          <a:blip r:embed="rId6"/>
          <a:srcRect l="9" r="9"/>
          <a:stretch>
            <a:fillRect/>
          </a:stretch>
        </p:blipFill>
        <p:spPr>
          <a:xfrm>
            <a:off x="6675438" y="2432685"/>
            <a:ext cx="5273040" cy="14058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8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25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8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25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8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7" dur="1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79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8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25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18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27" dur="1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7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8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25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1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8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37" dur="1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79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8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25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1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18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47" dur="1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7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8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25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1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18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57" dur="1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7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"/>
          <p:cNvSpPr/>
          <p:nvPr/>
        </p:nvSpPr>
        <p:spPr>
          <a:xfrm>
            <a:off x="5929300" y="1487170"/>
            <a:ext cx="363881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13" y="0"/>
                </a:moveTo>
                <a:cubicBezTo>
                  <a:pt x="8068" y="0"/>
                  <a:pt x="7920" y="50"/>
                  <a:pt x="7809" y="150"/>
                </a:cubicBezTo>
                <a:cubicBezTo>
                  <a:pt x="7586" y="350"/>
                  <a:pt x="7586" y="674"/>
                  <a:pt x="7809" y="874"/>
                </a:cubicBezTo>
                <a:lnTo>
                  <a:pt x="9454" y="2347"/>
                </a:lnTo>
                <a:cubicBezTo>
                  <a:pt x="7089" y="2587"/>
                  <a:pt x="4861" y="3548"/>
                  <a:pt x="3165" y="5107"/>
                </a:cubicBezTo>
                <a:cubicBezTo>
                  <a:pt x="1113" y="6944"/>
                  <a:pt x="0" y="9339"/>
                  <a:pt x="0" y="11936"/>
                </a:cubicBezTo>
                <a:cubicBezTo>
                  <a:pt x="0" y="14493"/>
                  <a:pt x="1113" y="16928"/>
                  <a:pt x="3165" y="18766"/>
                </a:cubicBezTo>
                <a:cubicBezTo>
                  <a:pt x="5218" y="20604"/>
                  <a:pt x="7893" y="21600"/>
                  <a:pt x="10793" y="21600"/>
                </a:cubicBezTo>
                <a:cubicBezTo>
                  <a:pt x="13649" y="21600"/>
                  <a:pt x="16382" y="20604"/>
                  <a:pt x="18435" y="18766"/>
                </a:cubicBezTo>
                <a:cubicBezTo>
                  <a:pt x="20487" y="16928"/>
                  <a:pt x="21600" y="14533"/>
                  <a:pt x="21600" y="11936"/>
                </a:cubicBezTo>
                <a:cubicBezTo>
                  <a:pt x="21555" y="9339"/>
                  <a:pt x="20387" y="6905"/>
                  <a:pt x="18379" y="5107"/>
                </a:cubicBezTo>
                <a:cubicBezTo>
                  <a:pt x="18156" y="4907"/>
                  <a:pt x="17807" y="4907"/>
                  <a:pt x="17584" y="5107"/>
                </a:cubicBezTo>
                <a:cubicBezTo>
                  <a:pt x="17361" y="5306"/>
                  <a:pt x="17361" y="5619"/>
                  <a:pt x="17584" y="5818"/>
                </a:cubicBezTo>
                <a:cubicBezTo>
                  <a:pt x="19413" y="7456"/>
                  <a:pt x="20387" y="9621"/>
                  <a:pt x="20387" y="11899"/>
                </a:cubicBezTo>
                <a:cubicBezTo>
                  <a:pt x="20387" y="14216"/>
                  <a:pt x="19413" y="16369"/>
                  <a:pt x="17584" y="17967"/>
                </a:cubicBezTo>
                <a:cubicBezTo>
                  <a:pt x="13836" y="21323"/>
                  <a:pt x="7722" y="21323"/>
                  <a:pt x="3974" y="17967"/>
                </a:cubicBezTo>
                <a:cubicBezTo>
                  <a:pt x="2145" y="16329"/>
                  <a:pt x="1157" y="14176"/>
                  <a:pt x="1157" y="11899"/>
                </a:cubicBezTo>
                <a:cubicBezTo>
                  <a:pt x="1157" y="9581"/>
                  <a:pt x="2145" y="7416"/>
                  <a:pt x="3974" y="5818"/>
                </a:cubicBezTo>
                <a:cubicBezTo>
                  <a:pt x="5447" y="4500"/>
                  <a:pt x="7279" y="3701"/>
                  <a:pt x="9287" y="3421"/>
                </a:cubicBezTo>
                <a:lnTo>
                  <a:pt x="7851" y="4707"/>
                </a:lnTo>
                <a:cubicBezTo>
                  <a:pt x="7628" y="4907"/>
                  <a:pt x="7628" y="5219"/>
                  <a:pt x="7851" y="5419"/>
                </a:cubicBezTo>
                <a:cubicBezTo>
                  <a:pt x="7985" y="5539"/>
                  <a:pt x="8121" y="5581"/>
                  <a:pt x="8255" y="5581"/>
                </a:cubicBezTo>
                <a:cubicBezTo>
                  <a:pt x="8389" y="5581"/>
                  <a:pt x="8570" y="5539"/>
                  <a:pt x="8660" y="5419"/>
                </a:cubicBezTo>
                <a:lnTo>
                  <a:pt x="11197" y="3146"/>
                </a:lnTo>
                <a:cubicBezTo>
                  <a:pt x="11197" y="3106"/>
                  <a:pt x="11239" y="3111"/>
                  <a:pt x="11239" y="3071"/>
                </a:cubicBezTo>
                <a:cubicBezTo>
                  <a:pt x="11239" y="3071"/>
                  <a:pt x="11250" y="3022"/>
                  <a:pt x="11295" y="3022"/>
                </a:cubicBezTo>
                <a:cubicBezTo>
                  <a:pt x="11295" y="3022"/>
                  <a:pt x="11292" y="2984"/>
                  <a:pt x="11337" y="2984"/>
                </a:cubicBezTo>
                <a:cubicBezTo>
                  <a:pt x="11337" y="2984"/>
                  <a:pt x="11337" y="2947"/>
                  <a:pt x="11337" y="2947"/>
                </a:cubicBezTo>
                <a:cubicBezTo>
                  <a:pt x="11337" y="2947"/>
                  <a:pt x="11337" y="2909"/>
                  <a:pt x="11337" y="2909"/>
                </a:cubicBezTo>
                <a:cubicBezTo>
                  <a:pt x="11337" y="2869"/>
                  <a:pt x="11337" y="2824"/>
                  <a:pt x="11337" y="2784"/>
                </a:cubicBezTo>
                <a:cubicBezTo>
                  <a:pt x="11337" y="2744"/>
                  <a:pt x="11337" y="2712"/>
                  <a:pt x="11337" y="2672"/>
                </a:cubicBezTo>
                <a:cubicBezTo>
                  <a:pt x="11337" y="2672"/>
                  <a:pt x="11337" y="2622"/>
                  <a:pt x="11337" y="2622"/>
                </a:cubicBezTo>
                <a:cubicBezTo>
                  <a:pt x="11337" y="2622"/>
                  <a:pt x="11337" y="2584"/>
                  <a:pt x="11337" y="2585"/>
                </a:cubicBezTo>
                <a:cubicBezTo>
                  <a:pt x="11337" y="2585"/>
                  <a:pt x="11340" y="2547"/>
                  <a:pt x="11295" y="2547"/>
                </a:cubicBezTo>
                <a:cubicBezTo>
                  <a:pt x="11295" y="2547"/>
                  <a:pt x="11284" y="2510"/>
                  <a:pt x="11239" y="2510"/>
                </a:cubicBezTo>
                <a:cubicBezTo>
                  <a:pt x="11239" y="2470"/>
                  <a:pt x="11200" y="2462"/>
                  <a:pt x="11156" y="2422"/>
                </a:cubicBezTo>
                <a:lnTo>
                  <a:pt x="8618" y="150"/>
                </a:lnTo>
                <a:cubicBezTo>
                  <a:pt x="8506" y="50"/>
                  <a:pt x="8358" y="0"/>
                  <a:pt x="8213" y="0"/>
                </a:cubicBezTo>
                <a:close/>
                <a:moveTo>
                  <a:pt x="10849" y="7991"/>
                </a:moveTo>
                <a:cubicBezTo>
                  <a:pt x="10536" y="7991"/>
                  <a:pt x="10263" y="8235"/>
                  <a:pt x="10263" y="8515"/>
                </a:cubicBezTo>
                <a:lnTo>
                  <a:pt x="10263" y="11711"/>
                </a:lnTo>
                <a:cubicBezTo>
                  <a:pt x="10263" y="11991"/>
                  <a:pt x="10536" y="12223"/>
                  <a:pt x="10849" y="12223"/>
                </a:cubicBezTo>
                <a:lnTo>
                  <a:pt x="18072" y="12223"/>
                </a:lnTo>
                <a:cubicBezTo>
                  <a:pt x="18384" y="12223"/>
                  <a:pt x="18658" y="11991"/>
                  <a:pt x="18658" y="11711"/>
                </a:cubicBezTo>
                <a:cubicBezTo>
                  <a:pt x="18658" y="11432"/>
                  <a:pt x="18384" y="11187"/>
                  <a:pt x="18072" y="11187"/>
                </a:cubicBezTo>
                <a:lnTo>
                  <a:pt x="11421" y="11187"/>
                </a:lnTo>
                <a:lnTo>
                  <a:pt x="11421" y="8515"/>
                </a:lnTo>
                <a:cubicBezTo>
                  <a:pt x="11421" y="8196"/>
                  <a:pt x="11206" y="7991"/>
                  <a:pt x="10849" y="7991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思源黑体 CN Medium" panose="020B0600000000000000" pitchFamily="34" charset="-122"/>
              <a:ea typeface="思源黑体 CN Medium" panose="020B0600000000000000" pitchFamily="34" charset="-122"/>
              <a:sym typeface="思源黑体 CN Medium" panose="020B0600000000000000" pitchFamily="34" charset="-122"/>
            </a:endParaRPr>
          </a:p>
        </p:txBody>
      </p:sp>
      <p:sp>
        <p:nvSpPr>
          <p:cNvPr id="18" name="文本框 4_1"/>
          <p:cNvSpPr txBox="1"/>
          <p:nvPr/>
        </p:nvSpPr>
        <p:spPr>
          <a:xfrm>
            <a:off x="949960" y="396875"/>
            <a:ext cx="6530340" cy="5835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Medium" panose="020B0600000000000000" pitchFamily="34" charset="-122"/>
              </a:rPr>
              <a:t>3.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Medium" panose="020B0600000000000000" pitchFamily="34" charset="-122"/>
              </a:rPr>
              <a:t>关键词外延层次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Medium" panose="020B0600000000000000" pitchFamily="34" charset="-122"/>
              </a:rPr>
              <a:t>关系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 CN Medium" panose="020B0600000000000000" pitchFamily="34" charset="-122"/>
            </a:endParaRPr>
          </a:p>
        </p:txBody>
      </p:sp>
      <p:pic>
        <p:nvPicPr>
          <p:cNvPr id="19" name="Graphic 2_1" descr="后引号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r="-7207"/>
          <a:stretch>
            <a:fillRect/>
          </a:stretch>
        </p:blipFill>
        <p:spPr>
          <a:xfrm>
            <a:off x="167157" y="12935"/>
            <a:ext cx="1384150" cy="1291104"/>
          </a:xfrm>
          <a:custGeom>
            <a:avLst/>
            <a:gdLst>
              <a:gd name="connsiteX0" fmla="*/ 1748859 w 1874893"/>
              <a:gd name="connsiteY0" fmla="*/ 73958 h 1748859"/>
              <a:gd name="connsiteX1" fmla="*/ 1874893 w 1874893"/>
              <a:gd name="connsiteY1" fmla="*/ 73958 h 1748859"/>
              <a:gd name="connsiteX2" fmla="*/ 1874893 w 1874893"/>
              <a:gd name="connsiteY2" fmla="*/ 1674899 h 1748859"/>
              <a:gd name="connsiteX3" fmla="*/ 1748859 w 1874893"/>
              <a:gd name="connsiteY3" fmla="*/ 1674899 h 1748859"/>
              <a:gd name="connsiteX4" fmla="*/ 0 w 1874893"/>
              <a:gd name="connsiteY4" fmla="*/ 0 h 1748859"/>
              <a:gd name="connsiteX5" fmla="*/ 1748859 w 1874893"/>
              <a:gd name="connsiteY5" fmla="*/ 0 h 1748859"/>
              <a:gd name="connsiteX6" fmla="*/ 1748859 w 1874893"/>
              <a:gd name="connsiteY6" fmla="*/ 73958 h 1748859"/>
              <a:gd name="connsiteX7" fmla="*/ 874430 w 1874893"/>
              <a:gd name="connsiteY7" fmla="*/ 73958 h 1748859"/>
              <a:gd name="connsiteX8" fmla="*/ 874430 w 1874893"/>
              <a:gd name="connsiteY8" fmla="*/ 1674899 h 1748859"/>
              <a:gd name="connsiteX9" fmla="*/ 1748859 w 1874893"/>
              <a:gd name="connsiteY9" fmla="*/ 1674899 h 1748859"/>
              <a:gd name="connsiteX10" fmla="*/ 1748859 w 1874893"/>
              <a:gd name="connsiteY10" fmla="*/ 1748859 h 1748859"/>
              <a:gd name="connsiteX11" fmla="*/ 0 w 1874893"/>
              <a:gd name="connsiteY11" fmla="*/ 1748859 h 174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74893" h="1748859">
                <a:moveTo>
                  <a:pt x="1748859" y="73958"/>
                </a:moveTo>
                <a:lnTo>
                  <a:pt x="1874893" y="73958"/>
                </a:lnTo>
                <a:lnTo>
                  <a:pt x="1874893" y="1674899"/>
                </a:lnTo>
                <a:lnTo>
                  <a:pt x="1748859" y="1674899"/>
                </a:lnTo>
                <a:close/>
                <a:moveTo>
                  <a:pt x="0" y="0"/>
                </a:moveTo>
                <a:lnTo>
                  <a:pt x="1748859" y="0"/>
                </a:lnTo>
                <a:lnTo>
                  <a:pt x="1748859" y="73958"/>
                </a:lnTo>
                <a:lnTo>
                  <a:pt x="874430" y="73958"/>
                </a:lnTo>
                <a:lnTo>
                  <a:pt x="874430" y="1674899"/>
                </a:lnTo>
                <a:lnTo>
                  <a:pt x="1748859" y="1674899"/>
                </a:lnTo>
                <a:lnTo>
                  <a:pt x="1748859" y="1748859"/>
                </a:lnTo>
                <a:lnTo>
                  <a:pt x="0" y="1748859"/>
                </a:lnTo>
                <a:close/>
              </a:path>
            </a:pathLst>
          </a:custGeom>
        </p:spPr>
      </p:pic>
      <p:sp>
        <p:nvSpPr>
          <p:cNvPr id="23" name="Footer Text"/>
          <p:cNvSpPr txBox="1"/>
          <p:nvPr/>
        </p:nvSpPr>
        <p:spPr>
          <a:xfrm>
            <a:off x="339090" y="1659255"/>
            <a:ext cx="3622040" cy="4584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1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</a:t>
            </a:r>
            <a:r>
              <a:rPr lang="zh-CN" altLang="en-US" sz="2800" b="1" dirty="0" smtClean="0">
                <a:solidFill>
                  <a:srgbClr val="5B9BD5"/>
                </a:solidFill>
                <a:sym typeface="+mn-ea"/>
              </a:rPr>
              <a:t>××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pic>
        <p:nvPicPr>
          <p:cNvPr id="43" name="图片 42" descr="79060ee80c8606b71626243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375" y="1610995"/>
            <a:ext cx="708025" cy="708025"/>
          </a:xfrm>
          <a:prstGeom prst="rect">
            <a:avLst/>
          </a:prstGeom>
        </p:spPr>
      </p:pic>
      <p:sp>
        <p:nvSpPr>
          <p:cNvPr id="44" name="Footer Text"/>
          <p:cNvSpPr txBox="1"/>
          <p:nvPr/>
        </p:nvSpPr>
        <p:spPr>
          <a:xfrm>
            <a:off x="4410075" y="1668780"/>
            <a:ext cx="3622040" cy="4584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2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×）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sp>
        <p:nvSpPr>
          <p:cNvPr id="45" name="Footer Text"/>
          <p:cNvSpPr txBox="1"/>
          <p:nvPr/>
        </p:nvSpPr>
        <p:spPr>
          <a:xfrm>
            <a:off x="489585" y="1179830"/>
            <a:ext cx="3622040" cy="4584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chemeClr val="tx1"/>
                </a:solidFill>
              </a:rPr>
              <a:t>只有一组：</a:t>
            </a:r>
            <a:endParaRPr lang="zh-CN" altLang="en-US" sz="2800" b="1" dirty="0" smtClean="0">
              <a:solidFill>
                <a:schemeClr val="tx1"/>
              </a:solidFill>
            </a:endParaRPr>
          </a:p>
        </p:txBody>
      </p:sp>
      <p:pic>
        <p:nvPicPr>
          <p:cNvPr id="46" name="图片 45" descr="79060ee80c8606b71626243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9690" y="1610995"/>
            <a:ext cx="708025" cy="708025"/>
          </a:xfrm>
          <a:prstGeom prst="rect">
            <a:avLst/>
          </a:prstGeom>
        </p:spPr>
      </p:pic>
      <p:sp>
        <p:nvSpPr>
          <p:cNvPr id="47" name="Footer Text"/>
          <p:cNvSpPr txBox="1"/>
          <p:nvPr/>
        </p:nvSpPr>
        <p:spPr>
          <a:xfrm>
            <a:off x="8481060" y="1668780"/>
            <a:ext cx="3200400" cy="4013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3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</a:t>
            </a:r>
            <a:r>
              <a:rPr lang="zh-CN" altLang="en-US" sz="2800" b="1" dirty="0" smtClean="0">
                <a:solidFill>
                  <a:srgbClr val="5B9BD5"/>
                </a:solidFill>
                <a:sym typeface="+mn-ea"/>
              </a:rPr>
              <a:t>××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sp>
        <p:nvSpPr>
          <p:cNvPr id="49" name="Footer Text"/>
          <p:cNvSpPr txBox="1"/>
          <p:nvPr/>
        </p:nvSpPr>
        <p:spPr>
          <a:xfrm>
            <a:off x="8691880" y="2898775"/>
            <a:ext cx="3200400" cy="4013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6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</a:t>
            </a:r>
            <a:r>
              <a:rPr lang="zh-CN" altLang="en-US" sz="2800" b="1" dirty="0" smtClean="0">
                <a:solidFill>
                  <a:srgbClr val="5B9BD5"/>
                </a:solidFill>
                <a:sym typeface="+mn-ea"/>
              </a:rPr>
              <a:t>××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sp>
        <p:nvSpPr>
          <p:cNvPr id="51" name="Footer Text"/>
          <p:cNvSpPr txBox="1"/>
          <p:nvPr/>
        </p:nvSpPr>
        <p:spPr>
          <a:xfrm>
            <a:off x="4776470" y="2898775"/>
            <a:ext cx="3200400" cy="4013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5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</a:t>
            </a:r>
            <a:r>
              <a:rPr lang="zh-CN" altLang="en-US" sz="2800" b="1" dirty="0" smtClean="0">
                <a:solidFill>
                  <a:srgbClr val="5B9BD5"/>
                </a:solidFill>
                <a:sym typeface="+mn-ea"/>
              </a:rPr>
              <a:t>××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sp>
        <p:nvSpPr>
          <p:cNvPr id="53" name="Footer Text"/>
          <p:cNvSpPr txBox="1"/>
          <p:nvPr/>
        </p:nvSpPr>
        <p:spPr>
          <a:xfrm>
            <a:off x="561975" y="2898775"/>
            <a:ext cx="3200400" cy="4013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4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</a:t>
            </a:r>
            <a:r>
              <a:rPr lang="zh-CN" altLang="en-US" sz="2800" b="1" dirty="0" smtClean="0">
                <a:solidFill>
                  <a:srgbClr val="5B9BD5"/>
                </a:solidFill>
                <a:sym typeface="+mn-ea"/>
              </a:rPr>
              <a:t>××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sp>
        <p:nvSpPr>
          <p:cNvPr id="54" name="Footer Text"/>
          <p:cNvSpPr txBox="1"/>
          <p:nvPr/>
        </p:nvSpPr>
        <p:spPr>
          <a:xfrm>
            <a:off x="1449705" y="4081145"/>
            <a:ext cx="1716405" cy="4584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l"/>
            <a:r>
              <a:rPr lang="zh-CN" altLang="en-US" sz="2800" b="1" dirty="0" smtClean="0">
                <a:solidFill>
                  <a:schemeClr val="tx1"/>
                </a:solidFill>
              </a:rPr>
              <a:t>有两组：</a:t>
            </a:r>
            <a:endParaRPr lang="zh-CN" altLang="en-US" sz="2800" b="1" dirty="0" smtClean="0">
              <a:solidFill>
                <a:schemeClr val="tx1"/>
              </a:solidFill>
            </a:endParaRPr>
          </a:p>
        </p:txBody>
      </p:sp>
      <p:pic>
        <p:nvPicPr>
          <p:cNvPr id="55" name="图片 54" descr="79060ee80c8606b71626243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770" y="5046980"/>
            <a:ext cx="708025" cy="708025"/>
          </a:xfrm>
          <a:prstGeom prst="rect">
            <a:avLst/>
          </a:prstGeom>
        </p:spPr>
      </p:pic>
      <p:sp>
        <p:nvSpPr>
          <p:cNvPr id="56" name="Footer Text"/>
          <p:cNvSpPr txBox="1"/>
          <p:nvPr/>
        </p:nvSpPr>
        <p:spPr>
          <a:xfrm>
            <a:off x="4776470" y="5104765"/>
            <a:ext cx="3622040" cy="4584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2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×）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pic>
        <p:nvPicPr>
          <p:cNvPr id="57" name="图片 56" descr="79060ee80c8606b71626243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6085" y="5046980"/>
            <a:ext cx="708025" cy="708025"/>
          </a:xfrm>
          <a:prstGeom prst="rect">
            <a:avLst/>
          </a:prstGeom>
        </p:spPr>
      </p:pic>
      <p:sp>
        <p:nvSpPr>
          <p:cNvPr id="58" name="Footer Text"/>
          <p:cNvSpPr txBox="1"/>
          <p:nvPr/>
        </p:nvSpPr>
        <p:spPr>
          <a:xfrm>
            <a:off x="8966835" y="5161915"/>
            <a:ext cx="3200400" cy="4013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3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</a:t>
            </a:r>
            <a:r>
              <a:rPr lang="zh-CN" altLang="en-US" sz="2800" b="1" dirty="0" smtClean="0">
                <a:solidFill>
                  <a:srgbClr val="5B9BD5"/>
                </a:solidFill>
                <a:sym typeface="+mn-ea"/>
              </a:rPr>
              <a:t>××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sp>
        <p:nvSpPr>
          <p:cNvPr id="65" name="Footer Text"/>
          <p:cNvSpPr txBox="1"/>
          <p:nvPr/>
        </p:nvSpPr>
        <p:spPr>
          <a:xfrm>
            <a:off x="586105" y="5123815"/>
            <a:ext cx="3622040" cy="4584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1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</a:t>
            </a:r>
            <a:r>
              <a:rPr lang="zh-CN" altLang="en-US" sz="2800" b="1" dirty="0" smtClean="0">
                <a:solidFill>
                  <a:srgbClr val="5B9BD5"/>
                </a:solidFill>
                <a:sym typeface="+mn-ea"/>
              </a:rPr>
              <a:t>××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pic>
        <p:nvPicPr>
          <p:cNvPr id="67" name="图片 66" descr="79060ee80c8606b71626243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4320" y="5920740"/>
            <a:ext cx="708025" cy="708025"/>
          </a:xfrm>
          <a:prstGeom prst="rect">
            <a:avLst/>
          </a:prstGeom>
        </p:spPr>
      </p:pic>
      <p:sp>
        <p:nvSpPr>
          <p:cNvPr id="68" name="Footer Text"/>
          <p:cNvSpPr txBox="1"/>
          <p:nvPr/>
        </p:nvSpPr>
        <p:spPr>
          <a:xfrm>
            <a:off x="4776470" y="5978525"/>
            <a:ext cx="3622040" cy="4584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5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×）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pic>
        <p:nvPicPr>
          <p:cNvPr id="69" name="图片 68" descr="79060ee80c8606b71626243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635" y="5920740"/>
            <a:ext cx="708025" cy="708025"/>
          </a:xfrm>
          <a:prstGeom prst="rect">
            <a:avLst/>
          </a:prstGeom>
        </p:spPr>
      </p:pic>
      <p:sp>
        <p:nvSpPr>
          <p:cNvPr id="70" name="Footer Text"/>
          <p:cNvSpPr txBox="1"/>
          <p:nvPr/>
        </p:nvSpPr>
        <p:spPr>
          <a:xfrm>
            <a:off x="9049385" y="5997575"/>
            <a:ext cx="3200400" cy="4013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6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</a:t>
            </a:r>
            <a:r>
              <a:rPr lang="zh-CN" altLang="en-US" sz="2800" b="1" dirty="0" smtClean="0">
                <a:solidFill>
                  <a:srgbClr val="5B9BD5"/>
                </a:solidFill>
                <a:sym typeface="+mn-ea"/>
              </a:rPr>
              <a:t>××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sp>
        <p:nvSpPr>
          <p:cNvPr id="71" name="Footer Text"/>
          <p:cNvSpPr txBox="1"/>
          <p:nvPr/>
        </p:nvSpPr>
        <p:spPr>
          <a:xfrm>
            <a:off x="561975" y="5997575"/>
            <a:ext cx="3622040" cy="4584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algn="ctr"/>
            <a:r>
              <a:rPr lang="zh-CN" altLang="en-US" sz="2800" b="1" dirty="0" smtClean="0">
                <a:solidFill>
                  <a:srgbClr val="5B9BD5"/>
                </a:solidFill>
              </a:rPr>
              <a:t>关键词</a:t>
            </a:r>
            <a:r>
              <a:rPr lang="en-US" altLang="zh-CN" sz="2800" b="1" dirty="0" smtClean="0">
                <a:solidFill>
                  <a:srgbClr val="5B9BD5"/>
                </a:solidFill>
              </a:rPr>
              <a:t>4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（</a:t>
            </a:r>
            <a:r>
              <a:rPr lang="zh-CN" altLang="en-US" sz="2800" b="1" dirty="0" smtClean="0">
                <a:solidFill>
                  <a:srgbClr val="5B9BD5"/>
                </a:solidFill>
                <a:sym typeface="+mn-ea"/>
              </a:rPr>
              <a:t>××</a:t>
            </a:r>
            <a:r>
              <a:rPr lang="zh-CN" altLang="en-US" sz="2800" b="1" dirty="0" smtClean="0">
                <a:solidFill>
                  <a:srgbClr val="5B9BD5"/>
                </a:solidFill>
              </a:rPr>
              <a:t>）</a:t>
            </a:r>
            <a:endParaRPr lang="zh-CN" altLang="en-US" sz="2800" b="1" dirty="0" smtClean="0">
              <a:solidFill>
                <a:srgbClr val="5B9BD5"/>
              </a:solidFill>
            </a:endParaRPr>
          </a:p>
        </p:txBody>
      </p:sp>
      <p:pic>
        <p:nvPicPr>
          <p:cNvPr id="73" name="图片 72" descr="79060ee80c8606b71626243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0150" y="1610995"/>
            <a:ext cx="708025" cy="708025"/>
          </a:xfrm>
          <a:prstGeom prst="rect">
            <a:avLst/>
          </a:prstGeom>
        </p:spPr>
      </p:pic>
      <p:pic>
        <p:nvPicPr>
          <p:cNvPr id="74" name="图片 73" descr="79060ee80c8606b71626243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375" y="2815590"/>
            <a:ext cx="708025" cy="708025"/>
          </a:xfrm>
          <a:prstGeom prst="rect">
            <a:avLst/>
          </a:prstGeom>
        </p:spPr>
      </p:pic>
      <p:pic>
        <p:nvPicPr>
          <p:cNvPr id="75" name="图片 74" descr="79060ee80c8606b71626243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3035" y="2815590"/>
            <a:ext cx="708025" cy="708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4" grpId="0" bldLvl="0" animBg="1"/>
      <p:bldP spid="18" grpId="0"/>
      <p:bldP spid="23" grpId="0"/>
      <p:bldP spid="44" grpId="0"/>
      <p:bldP spid="45" grpId="0"/>
      <p:bldP spid="47" grpId="0"/>
      <p:bldP spid="49" grpId="0"/>
      <p:bldP spid="51" grpId="0"/>
      <p:bldP spid="53" grpId="0"/>
      <p:bldP spid="54" grpId="0"/>
      <p:bldP spid="56" grpId="0"/>
      <p:bldP spid="58" grpId="0"/>
      <p:bldP spid="65" grpId="0"/>
      <p:bldP spid="68" grpId="0"/>
      <p:bldP spid="70" grpId="0"/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-矩形 5"/>
          <p:cNvSpPr/>
          <p:nvPr>
            <p:custDataLst>
              <p:tags r:id="rId1"/>
            </p:custDataLst>
          </p:nvPr>
        </p:nvSpPr>
        <p:spPr>
          <a:xfrm>
            <a:off x="0" y="3915696"/>
            <a:ext cx="12192000" cy="2403987"/>
          </a:xfrm>
          <a:prstGeom prst="rect">
            <a:avLst/>
          </a:prstGeom>
          <a:blipFill rotWithShape="1">
            <a:blip r:embed="rId2" cstate="email"/>
            <a:stretch>
              <a:fillRect t="-26994" b="-990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2" name="PA-组合 11"/>
          <p:cNvGrpSpPr/>
          <p:nvPr>
            <p:custDataLst>
              <p:tags r:id="rId3"/>
            </p:custDataLst>
          </p:nvPr>
        </p:nvGrpSpPr>
        <p:grpSpPr>
          <a:xfrm>
            <a:off x="376302" y="4702374"/>
            <a:ext cx="1799970" cy="1617309"/>
            <a:chOff x="1853184" y="-1467267"/>
            <a:chExt cx="2883408" cy="2590800"/>
          </a:xfrm>
        </p:grpSpPr>
        <p:sp>
          <p:nvSpPr>
            <p:cNvPr id="7" name="PA-矩形 6"/>
            <p:cNvSpPr/>
            <p:nvPr>
              <p:custDataLst>
                <p:tags r:id="rId4"/>
              </p:custDataLst>
            </p:nvPr>
          </p:nvSpPr>
          <p:spPr>
            <a:xfrm>
              <a:off x="3401568" y="-46899"/>
              <a:ext cx="1335024" cy="1170432"/>
            </a:xfrm>
            <a:prstGeom prst="rect">
              <a:avLst/>
            </a:prstGeom>
            <a:solidFill>
              <a:srgbClr val="7EC5D8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PA-矩形 8"/>
            <p:cNvSpPr/>
            <p:nvPr>
              <p:custDataLst>
                <p:tags r:id="rId5"/>
              </p:custDataLst>
            </p:nvPr>
          </p:nvSpPr>
          <p:spPr>
            <a:xfrm>
              <a:off x="1853184" y="-46899"/>
              <a:ext cx="1335024" cy="1170432"/>
            </a:xfrm>
            <a:prstGeom prst="rect">
              <a:avLst/>
            </a:prstGeom>
            <a:solidFill>
              <a:srgbClr val="338DA7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PA-矩形 10"/>
            <p:cNvSpPr/>
            <p:nvPr>
              <p:custDataLst>
                <p:tags r:id="rId6"/>
              </p:custDataLst>
            </p:nvPr>
          </p:nvSpPr>
          <p:spPr>
            <a:xfrm>
              <a:off x="3401568" y="-1467267"/>
              <a:ext cx="1335024" cy="1170432"/>
            </a:xfrm>
            <a:prstGeom prst="rect">
              <a:avLst/>
            </a:prstGeom>
            <a:solidFill>
              <a:srgbClr val="2C7B90">
                <a:alpha val="6274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4" name="PA-直接连接符 13"/>
          <p:cNvCxnSpPr/>
          <p:nvPr>
            <p:custDataLst>
              <p:tags r:id="rId7"/>
            </p:custDataLst>
          </p:nvPr>
        </p:nvCxnSpPr>
        <p:spPr>
          <a:xfrm>
            <a:off x="6693408" y="6604303"/>
            <a:ext cx="5498592" cy="0"/>
          </a:xfrm>
          <a:prstGeom prst="line">
            <a:avLst/>
          </a:prstGeom>
          <a:ln w="60325">
            <a:solidFill>
              <a:srgbClr val="338D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-矩形 14"/>
          <p:cNvSpPr/>
          <p:nvPr>
            <p:custDataLst>
              <p:tags r:id="rId8"/>
            </p:custDataLst>
          </p:nvPr>
        </p:nvSpPr>
        <p:spPr>
          <a:xfrm>
            <a:off x="6559094" y="6512863"/>
            <a:ext cx="182880" cy="182880"/>
          </a:xfrm>
          <a:prstGeom prst="rect">
            <a:avLst/>
          </a:prstGeom>
          <a:solidFill>
            <a:srgbClr val="338D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85059" y="1463029"/>
            <a:ext cx="2426970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8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谢谢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6" grpId="0" animBg="1"/>
      <p:bldP spid="15" grpId="0" animBg="1"/>
      <p:bldP spid="18" grpId="0"/>
    </p:bldLst>
  </p:timing>
</p:sld>
</file>

<file path=ppt/tags/tag1.xml><?xml version="1.0" encoding="utf-8"?>
<p:tagLst xmlns:p="http://schemas.openxmlformats.org/presentationml/2006/main">
  <p:tag name="PA" val="v5.2.11"/>
  <p:tag name="RESOURCELIBID_ANIM" val="445"/>
</p:tagLst>
</file>

<file path=ppt/tags/tag10.xml><?xml version="1.0" encoding="utf-8"?>
<p:tagLst xmlns:p="http://schemas.openxmlformats.org/presentationml/2006/main">
  <p:tag name="PA" val="v5.2.11"/>
</p:tagLst>
</file>

<file path=ppt/tags/tag11.xml><?xml version="1.0" encoding="utf-8"?>
<p:tagLst xmlns:p="http://schemas.openxmlformats.org/presentationml/2006/main">
  <p:tag name="PA" val="v5.2.11"/>
</p:tagLst>
</file>

<file path=ppt/tags/tag12.xml><?xml version="1.0" encoding="utf-8"?>
<p:tagLst xmlns:p="http://schemas.openxmlformats.org/presentationml/2006/main">
  <p:tag name="PA" val="v5.2.11"/>
  <p:tag name="RESOURCELIBID_ANIM" val="456"/>
</p:tagLst>
</file>

<file path=ppt/tags/tag13.xml><?xml version="1.0" encoding="utf-8"?>
<p:tagLst xmlns:p="http://schemas.openxmlformats.org/presentationml/2006/main">
  <p:tag name="PA" val="v5.2.11"/>
  <p:tag name="RESOURCELIBID_ANIM" val="456"/>
</p:tagLst>
</file>

<file path=ppt/tags/tag14.xml><?xml version="1.0" encoding="utf-8"?>
<p:tagLst xmlns:p="http://schemas.openxmlformats.org/presentationml/2006/main">
  <p:tag name="TABLE_ENDDRAG_ORIGIN_RECT" val="402*118"/>
  <p:tag name="TABLE_ENDDRAG_RECT" val="45*189*402*118"/>
</p:tagLst>
</file>

<file path=ppt/tags/tag15.xml><?xml version="1.0" encoding="utf-8"?>
<p:tagLst xmlns:p="http://schemas.openxmlformats.org/presentationml/2006/main">
  <p:tag name="TABLE_ENDDRAG_ORIGIN_RECT" val="466*217"/>
  <p:tag name="TABLE_ENDDRAG_RECT" val="122*149*466*217"/>
</p:tagLst>
</file>

<file path=ppt/tags/tag16.xml><?xml version="1.0" encoding="utf-8"?>
<p:tagLst xmlns:p="http://schemas.openxmlformats.org/presentationml/2006/main">
  <p:tag name="TABLE_ENDDRAG_ORIGIN_RECT" val="466*217"/>
  <p:tag name="TABLE_ENDDRAG_RECT" val="122*149*466*217"/>
</p:tagLst>
</file>

<file path=ppt/tags/tag17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  <p:tag name="KSO_WM_UNIT_FLASH_PICTURE_RATE" val="2"/>
  <p:tag name="KSO_WM_DIAGRAM_VIRTUALLY_FRAME" val="{&quot;height&quot;:112.2,&quot;left&quot;:525.6250393700788,&quot;top&quot;:190.05,&quot;width&quot;:427.3}"/>
</p:tagLst>
</file>

<file path=ppt/tags/tag18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  <p:tag name="KSO_WM_UNIT_FLASH_PICTURE_RATE" val="2"/>
  <p:tag name="KSO_WM_DIAGRAM_VIRTUALLY_FRAME" val="{&quot;height&quot;:112.2,&quot;left&quot;:525.6250393700788,&quot;top&quot;:190.05,&quot;width&quot;:427.3}"/>
</p:tagLst>
</file>

<file path=ppt/tags/tag19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  <p:tag name="KSO_WM_UNIT_FLASH_PICTURE_RATE" val="2"/>
  <p:tag name="KSO_WM_DIAGRAM_VIRTUALLY_FRAME" val="{&quot;height&quot;:112.2,&quot;left&quot;:525.6250393700788,&quot;top&quot;:190.05,&quot;width&quot;:427.3}"/>
</p:tagLst>
</file>

<file path=ppt/tags/tag2.xml><?xml version="1.0" encoding="utf-8"?>
<p:tagLst xmlns:p="http://schemas.openxmlformats.org/presentationml/2006/main">
  <p:tag name="PA" val="v5.2.11"/>
  <p:tag name="RESOURCELIBID_ANIM" val="445"/>
</p:tagLst>
</file>

<file path=ppt/tags/tag20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  <p:tag name="KSO_WM_UNIT_FLASH_PICTURE_RATE" val="2"/>
  <p:tag name="KSO_WM_DIAGRAM_VIRTUALLY_FRAME" val="{&quot;height&quot;:112.2,&quot;left&quot;:525.6250393700788,&quot;top&quot;:190.05,&quot;width&quot;:427.3}"/>
</p:tagLst>
</file>

<file path=ppt/tags/tag21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  <p:tag name="KSO_WM_UNIT_FLASH_PICTURE_RATE" val="2"/>
  <p:tag name="KSO_WM_DIAGRAM_VIRTUALLY_FRAME" val="{&quot;height&quot;:112.2,&quot;left&quot;:525.6250393700788,&quot;top&quot;:190.05,&quot;width&quot;:427.3}"/>
</p:tagLst>
</file>

<file path=ppt/tags/tag22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  <p:tag name="KSO_WM_UNIT_FLASH_PICTURE_RATE" val="2"/>
  <p:tag name="KSO_WM_DIAGRAM_VIRTUALLY_FRAME" val="{&quot;height&quot;:112.2,&quot;left&quot;:525.6250393700788,&quot;top&quot;:190.05,&quot;width&quot;:427.3}"/>
</p:tagLst>
</file>

<file path=ppt/tags/tag23.xml><?xml version="1.0" encoding="utf-8"?>
<p:tagLst xmlns:p="http://schemas.openxmlformats.org/presentationml/2006/main">
  <p:tag name="PA" val="v5.2.11"/>
  <p:tag name="RESOURCELIBID_ANIM" val="445"/>
</p:tagLst>
</file>

<file path=ppt/tags/tag24.xml><?xml version="1.0" encoding="utf-8"?>
<p:tagLst xmlns:p="http://schemas.openxmlformats.org/presentationml/2006/main">
  <p:tag name="PA" val="v5.2.11"/>
  <p:tag name="RESOURCELIBID_ANIM" val="435"/>
</p:tagLst>
</file>

<file path=ppt/tags/tag25.xml><?xml version="1.0" encoding="utf-8"?>
<p:tagLst xmlns:p="http://schemas.openxmlformats.org/presentationml/2006/main">
  <p:tag name="PA" val="v5.2.11"/>
</p:tagLst>
</file>

<file path=ppt/tags/tag26.xml><?xml version="1.0" encoding="utf-8"?>
<p:tagLst xmlns:p="http://schemas.openxmlformats.org/presentationml/2006/main">
  <p:tag name="PA" val="v5.2.11"/>
</p:tagLst>
</file>

<file path=ppt/tags/tag27.xml><?xml version="1.0" encoding="utf-8"?>
<p:tagLst xmlns:p="http://schemas.openxmlformats.org/presentationml/2006/main">
  <p:tag name="PA" val="v5.2.11"/>
</p:tagLst>
</file>

<file path=ppt/tags/tag28.xml><?xml version="1.0" encoding="utf-8"?>
<p:tagLst xmlns:p="http://schemas.openxmlformats.org/presentationml/2006/main">
  <p:tag name="PA" val="v5.2.11"/>
  <p:tag name="RESOURCELIBID_ANIM" val="456"/>
</p:tagLst>
</file>

<file path=ppt/tags/tag29.xml><?xml version="1.0" encoding="utf-8"?>
<p:tagLst xmlns:p="http://schemas.openxmlformats.org/presentationml/2006/main">
  <p:tag name="PA" val="v5.2.11"/>
  <p:tag name="RESOURCELIBID_ANIM" val="456"/>
</p:tagLst>
</file>

<file path=ppt/tags/tag3.xml><?xml version="1.0" encoding="utf-8"?>
<p:tagLst xmlns:p="http://schemas.openxmlformats.org/presentationml/2006/main">
  <p:tag name="PA" val="v5.2.11"/>
  <p:tag name="RESOURCELIBID_ANIM" val="445"/>
</p:tagLst>
</file>

<file path=ppt/tags/tag30.xml><?xml version="1.0" encoding="utf-8"?>
<p:tagLst xmlns:p="http://schemas.openxmlformats.org/presentationml/2006/main">
  <p:tag name="resource_record_key" val="{&quot;29&quot;:[20426325],&quot;70&quot;:[3322475]}"/>
  <p:tag name="commondata" val="eyJoZGlkIjoiMzZlMzRhMGY5NzIxMmQyNmE0MjhlN2Q5NWM2ZmNjNmMifQ=="/>
</p:tagLst>
</file>

<file path=ppt/tags/tag4.xml><?xml version="1.0" encoding="utf-8"?>
<p:tagLst xmlns:p="http://schemas.openxmlformats.org/presentationml/2006/main">
  <p:tag name="PA" val="v5.2.11"/>
  <p:tag name="RESOURCELIBID_ANIM" val="445"/>
</p:tagLst>
</file>

<file path=ppt/tags/tag5.xml><?xml version="1.0" encoding="utf-8"?>
<p:tagLst xmlns:p="http://schemas.openxmlformats.org/presentationml/2006/main">
  <p:tag name="PA" val="v5.2.11"/>
  <p:tag name="RESOURCELIBID_ANIM" val="445"/>
</p:tagLst>
</file>

<file path=ppt/tags/tag6.xml><?xml version="1.0" encoding="utf-8"?>
<p:tagLst xmlns:p="http://schemas.openxmlformats.org/presentationml/2006/main">
  <p:tag name="PA" val="v5.2.11"/>
  <p:tag name="RESOURCELIBID_ANIM" val="445"/>
</p:tagLst>
</file>

<file path=ppt/tags/tag7.xml><?xml version="1.0" encoding="utf-8"?>
<p:tagLst xmlns:p="http://schemas.openxmlformats.org/presentationml/2006/main">
  <p:tag name="PA" val="v5.2.11"/>
  <p:tag name="RESOURCELIBID_ANIM" val="445"/>
</p:tagLst>
</file>

<file path=ppt/tags/tag8.xml><?xml version="1.0" encoding="utf-8"?>
<p:tagLst xmlns:p="http://schemas.openxmlformats.org/presentationml/2006/main">
  <p:tag name="PA" val="v5.2.11"/>
  <p:tag name="RESOURCELIBID_ANIM" val="435"/>
</p:tagLst>
</file>

<file path=ppt/tags/tag9.xml><?xml version="1.0" encoding="utf-8"?>
<p:tagLst xmlns:p="http://schemas.openxmlformats.org/presentationml/2006/main">
  <p:tag name="PA" val="v5.2.11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14809D"/>
      </a:dk2>
      <a:lt2>
        <a:srgbClr val="E7E6E6"/>
      </a:lt2>
      <a:accent1>
        <a:srgbClr val="14809D"/>
      </a:accent1>
      <a:accent2>
        <a:srgbClr val="484848"/>
      </a:accent2>
      <a:accent3>
        <a:srgbClr val="14809D"/>
      </a:accent3>
      <a:accent4>
        <a:srgbClr val="484848"/>
      </a:accent4>
      <a:accent5>
        <a:srgbClr val="14809D"/>
      </a:accent5>
      <a:accent6>
        <a:srgbClr val="484848"/>
      </a:accent6>
      <a:hlink>
        <a:srgbClr val="14809D"/>
      </a:hlink>
      <a:folHlink>
        <a:srgbClr val="48484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4809D"/>
    </a:dk2>
    <a:lt2>
      <a:srgbClr val="E7E6E6"/>
    </a:lt2>
    <a:accent1>
      <a:srgbClr val="14809D"/>
    </a:accent1>
    <a:accent2>
      <a:srgbClr val="484848"/>
    </a:accent2>
    <a:accent3>
      <a:srgbClr val="14809D"/>
    </a:accent3>
    <a:accent4>
      <a:srgbClr val="484848"/>
    </a:accent4>
    <a:accent5>
      <a:srgbClr val="14809D"/>
    </a:accent5>
    <a:accent6>
      <a:srgbClr val="484848"/>
    </a:accent6>
    <a:hlink>
      <a:srgbClr val="14809D"/>
    </a:hlink>
    <a:folHlink>
      <a:srgbClr val="48484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</Words>
  <Application>WPS 演示</Application>
  <PresentationFormat>宽屏</PresentationFormat>
  <Paragraphs>105</Paragraphs>
  <Slides>5</Slides>
  <Notes>21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24" baseType="lpstr">
      <vt:lpstr>Arial</vt:lpstr>
      <vt:lpstr>宋体</vt:lpstr>
      <vt:lpstr>Wingdings</vt:lpstr>
      <vt:lpstr>思源黑体 CN Medium</vt:lpstr>
      <vt:lpstr>黑体</vt:lpstr>
      <vt:lpstr>思源黑体 CN Bold</vt:lpstr>
      <vt:lpstr>思源黑体 CN Heavy</vt:lpstr>
      <vt:lpstr>Helvetica Light</vt:lpstr>
      <vt:lpstr>Gill Sans</vt:lpstr>
      <vt:lpstr>微软雅黑</vt:lpstr>
      <vt:lpstr>Open Sans</vt:lpstr>
      <vt:lpstr>Segoe Print</vt:lpstr>
      <vt:lpstr>Calibri</vt:lpstr>
      <vt:lpstr>Arial Unicode MS</vt:lpstr>
      <vt:lpstr>Yu Gothic</vt:lpstr>
      <vt:lpstr>等线</vt:lpstr>
      <vt:lpstr>MS PGothic</vt:lpstr>
      <vt:lpstr>Gill Sans MT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云淡风清</cp:lastModifiedBy>
  <cp:revision>49</cp:revision>
  <dcterms:created xsi:type="dcterms:W3CDTF">2024-04-16T10:13:00Z</dcterms:created>
  <dcterms:modified xsi:type="dcterms:W3CDTF">2024-04-17T02:05:08Z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6E730E3C83944CF59722041E05975A3B_13</vt:lpwstr>
  </property>
  <property fmtid="{D5CDD505-2E9C-101B-9397-08002B2CF9AE}" pid="3" name="KSOProductBuildVer">
    <vt:lpwstr>2052-12.1.0.16417</vt:lpwstr>
  </property>
</Properties>
</file>